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
  </p:handoutMasterIdLst>
  <p:sldIdLst>
    <p:sldId id="257" r:id="rId2"/>
  </p:sldIdLst>
  <p:sldSz cx="5759450"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CC00"/>
    <a:srgbClr val="0099CC"/>
    <a:srgbClr val="66CCFF"/>
    <a:srgbClr val="6699FF"/>
    <a:srgbClr val="FFCC99"/>
    <a:srgbClr val="000099"/>
    <a:srgbClr val="333399"/>
    <a:srgbClr val="2159C3"/>
    <a:srgbClr val="F6C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494" y="-10932"/>
      </p:cViewPr>
      <p:guideLst/>
    </p:cSldViewPr>
  </p:slideViewPr>
  <p:notesTextViewPr>
    <p:cViewPr>
      <p:scale>
        <a:sx n="1" d="1"/>
        <a:sy n="1" d="1"/>
      </p:scale>
      <p:origin x="0" y="0"/>
    </p:cViewPr>
  </p:notesTextViewPr>
  <p:notesViewPr>
    <p:cSldViewPr snapToGrid="0">
      <p:cViewPr varScale="1">
        <p:scale>
          <a:sx n="52" d="100"/>
          <a:sy n="52" d="100"/>
        </p:scale>
        <p:origin x="2680" y="5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CE8B26-F94F-4715-913C-D52D97CF739D}" type="datetimeFigureOut">
              <a:rPr lang="zh-CN" altLang="en-US" smtClean="0"/>
              <a:t>2022/1/4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C47BE7-0882-4986-AEC5-A7CB1B003BD6}" type="slidenum">
              <a:rPr lang="zh-CN" altLang="en-US" smtClean="0"/>
              <a:t>‹#›</a:t>
            </a:fld>
            <a:endParaRPr lang="zh-CN" altLang="en-US"/>
          </a:p>
        </p:txBody>
      </p:sp>
    </p:spTree>
    <p:extLst>
      <p:ext uri="{BB962C8B-B14F-4D97-AF65-F5344CB8AC3E}">
        <p14:creationId xmlns:p14="http://schemas.microsoft.com/office/powerpoint/2010/main" val="27158496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431961" y="5361362"/>
            <a:ext cx="4895533" cy="11405211"/>
          </a:xfrm>
        </p:spPr>
        <p:txBody>
          <a:bodyPr anchor="b"/>
          <a:lstStyle>
            <a:lvl1pPr algn="ctr">
              <a:defRPr sz="3778"/>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19931" y="17206402"/>
            <a:ext cx="4319588" cy="7909330"/>
          </a:xfrm>
        </p:spPr>
        <p:txBody>
          <a:bodyPr/>
          <a:lstStyle>
            <a:lvl1pPr marL="0" indent="0" algn="ctr">
              <a:buNone/>
              <a:defRPr sz="1512"/>
            </a:lvl1pPr>
            <a:lvl2pPr marL="287963" indent="0" algn="ctr">
              <a:buNone/>
              <a:defRPr sz="1260"/>
            </a:lvl2pPr>
            <a:lvl3pPr marL="575926" indent="0" algn="ctr">
              <a:buNone/>
              <a:defRPr sz="1134"/>
            </a:lvl3pPr>
            <a:lvl4pPr marL="863889" indent="0" algn="ctr">
              <a:buNone/>
              <a:defRPr sz="1008"/>
            </a:lvl4pPr>
            <a:lvl5pPr marL="1151851" indent="0" algn="ctr">
              <a:buNone/>
              <a:defRPr sz="1008"/>
            </a:lvl5pPr>
            <a:lvl6pPr marL="1439814" indent="0" algn="ctr">
              <a:buNone/>
              <a:defRPr sz="1008"/>
            </a:lvl6pPr>
            <a:lvl7pPr marL="1727777" indent="0" algn="ctr">
              <a:buNone/>
              <a:defRPr sz="1008"/>
            </a:lvl7pPr>
            <a:lvl8pPr marL="2015740" indent="0" algn="ctr">
              <a:buNone/>
              <a:defRPr sz="1008"/>
            </a:lvl8pPr>
            <a:lvl9pPr marL="2303702" indent="0" algn="ctr">
              <a:buNone/>
              <a:defRPr sz="1008"/>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219074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50776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1609" y="1744149"/>
            <a:ext cx="1241881" cy="2776228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395965" y="1744149"/>
            <a:ext cx="3653651" cy="2776228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192267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232000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392963" y="8167172"/>
            <a:ext cx="4967526" cy="13627102"/>
          </a:xfrm>
        </p:spPr>
        <p:txBody>
          <a:bodyPr anchor="b"/>
          <a:lstStyle>
            <a:lvl1pPr>
              <a:defRPr sz="3778"/>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392963" y="21923193"/>
            <a:ext cx="4967526" cy="7166171"/>
          </a:xfrm>
        </p:spPr>
        <p:txBody>
          <a:bodyPr/>
          <a:lstStyle>
            <a:lvl1pPr marL="0" indent="0">
              <a:buNone/>
              <a:defRPr sz="1512">
                <a:solidFill>
                  <a:schemeClr val="tx1"/>
                </a:solidFill>
              </a:defRPr>
            </a:lvl1pPr>
            <a:lvl2pPr marL="287963" indent="0">
              <a:buNone/>
              <a:defRPr sz="1260">
                <a:solidFill>
                  <a:schemeClr val="tx1">
                    <a:tint val="75000"/>
                  </a:schemeClr>
                </a:solidFill>
              </a:defRPr>
            </a:lvl2pPr>
            <a:lvl3pPr marL="575926" indent="0">
              <a:buNone/>
              <a:defRPr sz="1134">
                <a:solidFill>
                  <a:schemeClr val="tx1">
                    <a:tint val="75000"/>
                  </a:schemeClr>
                </a:solidFill>
              </a:defRPr>
            </a:lvl3pPr>
            <a:lvl4pPr marL="863889" indent="0">
              <a:buNone/>
              <a:defRPr sz="1008">
                <a:solidFill>
                  <a:schemeClr val="tx1">
                    <a:tint val="75000"/>
                  </a:schemeClr>
                </a:solidFill>
              </a:defRPr>
            </a:lvl4pPr>
            <a:lvl5pPr marL="1151851" indent="0">
              <a:buNone/>
              <a:defRPr sz="1008">
                <a:solidFill>
                  <a:schemeClr val="tx1">
                    <a:tint val="75000"/>
                  </a:schemeClr>
                </a:solidFill>
              </a:defRPr>
            </a:lvl5pPr>
            <a:lvl6pPr marL="1439814" indent="0">
              <a:buNone/>
              <a:defRPr sz="1008">
                <a:solidFill>
                  <a:schemeClr val="tx1">
                    <a:tint val="75000"/>
                  </a:schemeClr>
                </a:solidFill>
              </a:defRPr>
            </a:lvl6pPr>
            <a:lvl7pPr marL="1727777" indent="0">
              <a:buNone/>
              <a:defRPr sz="1008">
                <a:solidFill>
                  <a:schemeClr val="tx1">
                    <a:tint val="75000"/>
                  </a:schemeClr>
                </a:solidFill>
              </a:defRPr>
            </a:lvl7pPr>
            <a:lvl8pPr marL="2015740" indent="0">
              <a:buNone/>
              <a:defRPr sz="1008">
                <a:solidFill>
                  <a:schemeClr val="tx1">
                    <a:tint val="75000"/>
                  </a:schemeClr>
                </a:solidFill>
              </a:defRPr>
            </a:lvl8pPr>
            <a:lvl9pPr marL="2303702" indent="0">
              <a:buNone/>
              <a:defRPr sz="1008">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81311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395962" y="8720741"/>
            <a:ext cx="2447766" cy="2078569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2915722" y="8720741"/>
            <a:ext cx="2447766" cy="2078569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177810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396712" y="1744155"/>
            <a:ext cx="4967526" cy="6332018"/>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96715" y="8030667"/>
            <a:ext cx="2436517" cy="3935706"/>
          </a:xfrm>
        </p:spPr>
        <p:txBody>
          <a:bodyPr anchor="b"/>
          <a:lstStyle>
            <a:lvl1pPr marL="0" indent="0">
              <a:buNone/>
              <a:defRPr sz="1512" b="1"/>
            </a:lvl1pPr>
            <a:lvl2pPr marL="287963" indent="0">
              <a:buNone/>
              <a:defRPr sz="1260" b="1"/>
            </a:lvl2pPr>
            <a:lvl3pPr marL="575926" indent="0">
              <a:buNone/>
              <a:defRPr sz="1134" b="1"/>
            </a:lvl3pPr>
            <a:lvl4pPr marL="863889" indent="0">
              <a:buNone/>
              <a:defRPr sz="1008" b="1"/>
            </a:lvl4pPr>
            <a:lvl5pPr marL="1151851" indent="0">
              <a:buNone/>
              <a:defRPr sz="1008" b="1"/>
            </a:lvl5pPr>
            <a:lvl6pPr marL="1439814" indent="0">
              <a:buNone/>
              <a:defRPr sz="1008" b="1"/>
            </a:lvl6pPr>
            <a:lvl7pPr marL="1727777" indent="0">
              <a:buNone/>
              <a:defRPr sz="1008" b="1"/>
            </a:lvl7pPr>
            <a:lvl8pPr marL="2015740" indent="0">
              <a:buNone/>
              <a:defRPr sz="1008" b="1"/>
            </a:lvl8pPr>
            <a:lvl9pPr marL="2303702" indent="0">
              <a:buNone/>
              <a:defRPr sz="1008" b="1"/>
            </a:lvl9pPr>
          </a:lstStyle>
          <a:p>
            <a:pPr lvl="0"/>
            <a:r>
              <a:rPr lang="zh-CN" altLang="en-US" smtClean="0"/>
              <a:t>编辑母版文本样式</a:t>
            </a:r>
          </a:p>
        </p:txBody>
      </p:sp>
      <p:sp>
        <p:nvSpPr>
          <p:cNvPr id="4" name="Content Placeholder 3"/>
          <p:cNvSpPr>
            <a:spLocks noGrp="1"/>
          </p:cNvSpPr>
          <p:nvPr>
            <p:ph sz="half" idx="2"/>
          </p:nvPr>
        </p:nvSpPr>
        <p:spPr>
          <a:xfrm>
            <a:off x="396715" y="11966373"/>
            <a:ext cx="2436517" cy="1760073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2915722" y="8030667"/>
            <a:ext cx="2448516" cy="3935706"/>
          </a:xfrm>
        </p:spPr>
        <p:txBody>
          <a:bodyPr anchor="b"/>
          <a:lstStyle>
            <a:lvl1pPr marL="0" indent="0">
              <a:buNone/>
              <a:defRPr sz="1512" b="1"/>
            </a:lvl1pPr>
            <a:lvl2pPr marL="287963" indent="0">
              <a:buNone/>
              <a:defRPr sz="1260" b="1"/>
            </a:lvl2pPr>
            <a:lvl3pPr marL="575926" indent="0">
              <a:buNone/>
              <a:defRPr sz="1134" b="1"/>
            </a:lvl3pPr>
            <a:lvl4pPr marL="863889" indent="0">
              <a:buNone/>
              <a:defRPr sz="1008" b="1"/>
            </a:lvl4pPr>
            <a:lvl5pPr marL="1151851" indent="0">
              <a:buNone/>
              <a:defRPr sz="1008" b="1"/>
            </a:lvl5pPr>
            <a:lvl6pPr marL="1439814" indent="0">
              <a:buNone/>
              <a:defRPr sz="1008" b="1"/>
            </a:lvl6pPr>
            <a:lvl7pPr marL="1727777" indent="0">
              <a:buNone/>
              <a:defRPr sz="1008" b="1"/>
            </a:lvl7pPr>
            <a:lvl8pPr marL="2015740" indent="0">
              <a:buNone/>
              <a:defRPr sz="1008" b="1"/>
            </a:lvl8pPr>
            <a:lvl9pPr marL="2303702" indent="0">
              <a:buNone/>
              <a:defRPr sz="1008" b="1"/>
            </a:lvl9pPr>
          </a:lstStyle>
          <a:p>
            <a:pPr lvl="0"/>
            <a:r>
              <a:rPr lang="zh-CN" altLang="en-US" smtClean="0"/>
              <a:t>编辑母版文本样式</a:t>
            </a:r>
          </a:p>
        </p:txBody>
      </p:sp>
      <p:sp>
        <p:nvSpPr>
          <p:cNvPr id="6" name="Content Placeholder 5"/>
          <p:cNvSpPr>
            <a:spLocks noGrp="1"/>
          </p:cNvSpPr>
          <p:nvPr>
            <p:ph sz="quarter" idx="4"/>
          </p:nvPr>
        </p:nvSpPr>
        <p:spPr>
          <a:xfrm>
            <a:off x="2915722" y="11966373"/>
            <a:ext cx="2448516" cy="1760073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350389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31340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273585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396714" y="2183977"/>
            <a:ext cx="1857573" cy="7643919"/>
          </a:xfrm>
        </p:spPr>
        <p:txBody>
          <a:bodyPr anchor="b"/>
          <a:lstStyle>
            <a:lvl1pPr>
              <a:defRPr sz="2016"/>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448516" y="4716790"/>
            <a:ext cx="2915722" cy="23280585"/>
          </a:xfrm>
        </p:spPr>
        <p:txBody>
          <a:bodyPr/>
          <a:lstStyle>
            <a:lvl1pPr>
              <a:defRPr sz="2016"/>
            </a:lvl1pPr>
            <a:lvl2pPr>
              <a:defRPr sz="1764"/>
            </a:lvl2pPr>
            <a:lvl3pPr>
              <a:defRPr sz="1512"/>
            </a:lvl3pPr>
            <a:lvl4pPr>
              <a:defRPr sz="1260"/>
            </a:lvl4pPr>
            <a:lvl5pPr>
              <a:defRPr sz="1260"/>
            </a:lvl5pPr>
            <a:lvl6pPr>
              <a:defRPr sz="1260"/>
            </a:lvl6pPr>
            <a:lvl7pPr>
              <a:defRPr sz="1260"/>
            </a:lvl7pPr>
            <a:lvl8pPr>
              <a:defRPr sz="1260"/>
            </a:lvl8pPr>
            <a:lvl9pPr>
              <a:defRPr sz="126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96714" y="9827896"/>
            <a:ext cx="1857573" cy="18207391"/>
          </a:xfrm>
        </p:spPr>
        <p:txBody>
          <a:bodyPr/>
          <a:lstStyle>
            <a:lvl1pPr marL="0" indent="0">
              <a:buNone/>
              <a:defRPr sz="1008"/>
            </a:lvl1pPr>
            <a:lvl2pPr marL="287963" indent="0">
              <a:buNone/>
              <a:defRPr sz="881"/>
            </a:lvl2pPr>
            <a:lvl3pPr marL="575926" indent="0">
              <a:buNone/>
              <a:defRPr sz="755"/>
            </a:lvl3pPr>
            <a:lvl4pPr marL="863889" indent="0">
              <a:buNone/>
              <a:defRPr sz="630"/>
            </a:lvl4pPr>
            <a:lvl5pPr marL="1151851" indent="0">
              <a:buNone/>
              <a:defRPr sz="630"/>
            </a:lvl5pPr>
            <a:lvl6pPr marL="1439814" indent="0">
              <a:buNone/>
              <a:defRPr sz="630"/>
            </a:lvl6pPr>
            <a:lvl7pPr marL="1727777" indent="0">
              <a:buNone/>
              <a:defRPr sz="630"/>
            </a:lvl7pPr>
            <a:lvl8pPr marL="2015740" indent="0">
              <a:buNone/>
              <a:defRPr sz="630"/>
            </a:lvl8pPr>
            <a:lvl9pPr marL="2303702" indent="0">
              <a:buNone/>
              <a:defRPr sz="63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427518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396714" y="2183977"/>
            <a:ext cx="1857573" cy="7643919"/>
          </a:xfrm>
        </p:spPr>
        <p:txBody>
          <a:bodyPr anchor="b"/>
          <a:lstStyle>
            <a:lvl1pPr>
              <a:defRPr sz="2016"/>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448516" y="4716790"/>
            <a:ext cx="2915722" cy="23280585"/>
          </a:xfrm>
        </p:spPr>
        <p:txBody>
          <a:bodyPr anchor="t"/>
          <a:lstStyle>
            <a:lvl1pPr marL="0" indent="0">
              <a:buNone/>
              <a:defRPr sz="2016"/>
            </a:lvl1pPr>
            <a:lvl2pPr marL="287963" indent="0">
              <a:buNone/>
              <a:defRPr sz="1764"/>
            </a:lvl2pPr>
            <a:lvl3pPr marL="575926" indent="0">
              <a:buNone/>
              <a:defRPr sz="1512"/>
            </a:lvl3pPr>
            <a:lvl4pPr marL="863889" indent="0">
              <a:buNone/>
              <a:defRPr sz="1260"/>
            </a:lvl4pPr>
            <a:lvl5pPr marL="1151851" indent="0">
              <a:buNone/>
              <a:defRPr sz="1260"/>
            </a:lvl5pPr>
            <a:lvl6pPr marL="1439814" indent="0">
              <a:buNone/>
              <a:defRPr sz="1260"/>
            </a:lvl6pPr>
            <a:lvl7pPr marL="1727777" indent="0">
              <a:buNone/>
              <a:defRPr sz="1260"/>
            </a:lvl7pPr>
            <a:lvl8pPr marL="2015740" indent="0">
              <a:buNone/>
              <a:defRPr sz="1260"/>
            </a:lvl8pPr>
            <a:lvl9pPr marL="2303702" indent="0">
              <a:buNone/>
              <a:defRPr sz="126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396714" y="9827896"/>
            <a:ext cx="1857573" cy="18207391"/>
          </a:xfrm>
        </p:spPr>
        <p:txBody>
          <a:bodyPr/>
          <a:lstStyle>
            <a:lvl1pPr marL="0" indent="0">
              <a:buNone/>
              <a:defRPr sz="1008"/>
            </a:lvl1pPr>
            <a:lvl2pPr marL="287963" indent="0">
              <a:buNone/>
              <a:defRPr sz="881"/>
            </a:lvl2pPr>
            <a:lvl3pPr marL="575926" indent="0">
              <a:buNone/>
              <a:defRPr sz="755"/>
            </a:lvl3pPr>
            <a:lvl4pPr marL="863889" indent="0">
              <a:buNone/>
              <a:defRPr sz="630"/>
            </a:lvl4pPr>
            <a:lvl5pPr marL="1151851" indent="0">
              <a:buNone/>
              <a:defRPr sz="630"/>
            </a:lvl5pPr>
            <a:lvl6pPr marL="1439814" indent="0">
              <a:buNone/>
              <a:defRPr sz="630"/>
            </a:lvl6pPr>
            <a:lvl7pPr marL="1727777" indent="0">
              <a:buNone/>
              <a:defRPr sz="630"/>
            </a:lvl7pPr>
            <a:lvl8pPr marL="2015740" indent="0">
              <a:buNone/>
              <a:defRPr sz="630"/>
            </a:lvl8pPr>
            <a:lvl9pPr marL="2303702" indent="0">
              <a:buNone/>
              <a:defRPr sz="63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DCF73427-DEAA-4E9C-8823-3AD2684F9775}" type="datetimeFigureOut">
              <a:rPr lang="zh-CN" altLang="en-US" smtClean="0"/>
              <a:t>2022/1/4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147351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962" y="1744155"/>
            <a:ext cx="4967526" cy="633201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95962" y="8720741"/>
            <a:ext cx="4967526" cy="20785697"/>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395962" y="30363350"/>
            <a:ext cx="1295876" cy="1744148"/>
          </a:xfrm>
          <a:prstGeom prst="rect">
            <a:avLst/>
          </a:prstGeom>
        </p:spPr>
        <p:txBody>
          <a:bodyPr vert="horz" lIns="91440" tIns="45720" rIns="91440" bIns="45720" rtlCol="0" anchor="ctr"/>
          <a:lstStyle>
            <a:lvl1pPr algn="l">
              <a:defRPr sz="755">
                <a:solidFill>
                  <a:schemeClr val="tx1">
                    <a:tint val="75000"/>
                  </a:schemeClr>
                </a:solidFill>
              </a:defRPr>
            </a:lvl1pPr>
          </a:lstStyle>
          <a:p>
            <a:fld id="{DCF73427-DEAA-4E9C-8823-3AD2684F9775}" type="datetimeFigureOut">
              <a:rPr lang="zh-CN" altLang="en-US" smtClean="0"/>
              <a:t>2022/1/4</a:t>
            </a:fld>
            <a:endParaRPr lang="zh-CN" altLang="en-US"/>
          </a:p>
        </p:txBody>
      </p:sp>
      <p:sp>
        <p:nvSpPr>
          <p:cNvPr id="5" name="Footer Placeholder 4"/>
          <p:cNvSpPr>
            <a:spLocks noGrp="1"/>
          </p:cNvSpPr>
          <p:nvPr>
            <p:ph type="ftr" sz="quarter" idx="3"/>
          </p:nvPr>
        </p:nvSpPr>
        <p:spPr>
          <a:xfrm>
            <a:off x="1907818" y="30363350"/>
            <a:ext cx="1943814" cy="1744148"/>
          </a:xfrm>
          <a:prstGeom prst="rect">
            <a:avLst/>
          </a:prstGeom>
        </p:spPr>
        <p:txBody>
          <a:bodyPr vert="horz" lIns="91440" tIns="45720" rIns="91440" bIns="45720" rtlCol="0" anchor="ctr"/>
          <a:lstStyle>
            <a:lvl1pPr algn="ctr">
              <a:defRPr sz="7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067612" y="30363350"/>
            <a:ext cx="1295876" cy="1744148"/>
          </a:xfrm>
          <a:prstGeom prst="rect">
            <a:avLst/>
          </a:prstGeom>
        </p:spPr>
        <p:txBody>
          <a:bodyPr vert="horz" lIns="91440" tIns="45720" rIns="91440" bIns="45720" rtlCol="0" anchor="ctr"/>
          <a:lstStyle>
            <a:lvl1pPr algn="r">
              <a:defRPr sz="755">
                <a:solidFill>
                  <a:schemeClr val="tx1">
                    <a:tint val="75000"/>
                  </a:schemeClr>
                </a:solidFill>
              </a:defRPr>
            </a:lvl1pPr>
          </a:lstStyle>
          <a:p>
            <a:fld id="{8FA98058-5ADB-473C-898C-39F6A438F291}" type="slidenum">
              <a:rPr lang="zh-CN" altLang="en-US" smtClean="0"/>
              <a:t>‹#›</a:t>
            </a:fld>
            <a:endParaRPr lang="zh-CN" altLang="en-US"/>
          </a:p>
        </p:txBody>
      </p:sp>
    </p:spTree>
    <p:extLst>
      <p:ext uri="{BB962C8B-B14F-4D97-AF65-F5344CB8AC3E}">
        <p14:creationId xmlns:p14="http://schemas.microsoft.com/office/powerpoint/2010/main" val="251048466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575926" rtl="0" eaLnBrk="1" latinLnBrk="0" hangingPunct="1">
        <a:lnSpc>
          <a:spcPct val="90000"/>
        </a:lnSpc>
        <a:spcBef>
          <a:spcPct val="0"/>
        </a:spcBef>
        <a:buNone/>
        <a:defRPr sz="2772" kern="1200">
          <a:solidFill>
            <a:schemeClr val="tx1"/>
          </a:solidFill>
          <a:latin typeface="+mj-lt"/>
          <a:ea typeface="+mj-ea"/>
          <a:cs typeface="+mj-cs"/>
        </a:defRPr>
      </a:lvl1pPr>
    </p:titleStyle>
    <p:bodyStyle>
      <a:lvl1pPr marL="143981" indent="-143981" algn="l" defTabSz="575926" rtl="0" eaLnBrk="1" latinLnBrk="0" hangingPunct="1">
        <a:lnSpc>
          <a:spcPct val="90000"/>
        </a:lnSpc>
        <a:spcBef>
          <a:spcPts val="630"/>
        </a:spcBef>
        <a:buFont typeface="Arial" panose="020B0604020202020204" pitchFamily="34" charset="0"/>
        <a:buChar char="•"/>
        <a:defRPr sz="1764" kern="1200">
          <a:solidFill>
            <a:schemeClr val="tx1"/>
          </a:solidFill>
          <a:latin typeface="+mn-lt"/>
          <a:ea typeface="+mn-ea"/>
          <a:cs typeface="+mn-cs"/>
        </a:defRPr>
      </a:lvl1pPr>
      <a:lvl2pPr marL="431944" indent="-143981" algn="l" defTabSz="575926" rtl="0" eaLnBrk="1" latinLnBrk="0" hangingPunct="1">
        <a:lnSpc>
          <a:spcPct val="90000"/>
        </a:lnSpc>
        <a:spcBef>
          <a:spcPts val="315"/>
        </a:spcBef>
        <a:buFont typeface="Arial" panose="020B0604020202020204" pitchFamily="34" charset="0"/>
        <a:buChar char="•"/>
        <a:defRPr sz="1512" kern="1200">
          <a:solidFill>
            <a:schemeClr val="tx1"/>
          </a:solidFill>
          <a:latin typeface="+mn-lt"/>
          <a:ea typeface="+mn-ea"/>
          <a:cs typeface="+mn-cs"/>
        </a:defRPr>
      </a:lvl2pPr>
      <a:lvl3pPr marL="719907" indent="-143981" algn="l" defTabSz="575926" rtl="0" eaLnBrk="1" latinLnBrk="0" hangingPunct="1">
        <a:lnSpc>
          <a:spcPct val="90000"/>
        </a:lnSpc>
        <a:spcBef>
          <a:spcPts val="315"/>
        </a:spcBef>
        <a:buFont typeface="Arial" panose="020B0604020202020204" pitchFamily="34" charset="0"/>
        <a:buChar char="•"/>
        <a:defRPr sz="1260" kern="1200">
          <a:solidFill>
            <a:schemeClr val="tx1"/>
          </a:solidFill>
          <a:latin typeface="+mn-lt"/>
          <a:ea typeface="+mn-ea"/>
          <a:cs typeface="+mn-cs"/>
        </a:defRPr>
      </a:lvl3pPr>
      <a:lvl4pPr marL="1007870"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4pPr>
      <a:lvl5pPr marL="1295832"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5pPr>
      <a:lvl6pPr marL="1583796"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6pPr>
      <a:lvl7pPr marL="1871758"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7pPr>
      <a:lvl8pPr marL="2159721"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8pPr>
      <a:lvl9pPr marL="2447684" indent="-143981" algn="l" defTabSz="575926" rtl="0" eaLnBrk="1" latinLnBrk="0" hangingPunct="1">
        <a:lnSpc>
          <a:spcPct val="90000"/>
        </a:lnSpc>
        <a:spcBef>
          <a:spcPts val="315"/>
        </a:spcBef>
        <a:buFont typeface="Arial" panose="020B0604020202020204" pitchFamily="34" charset="0"/>
        <a:buChar char="•"/>
        <a:defRPr sz="1134" kern="1200">
          <a:solidFill>
            <a:schemeClr val="tx1"/>
          </a:solidFill>
          <a:latin typeface="+mn-lt"/>
          <a:ea typeface="+mn-ea"/>
          <a:cs typeface="+mn-cs"/>
        </a:defRPr>
      </a:lvl9pPr>
    </p:bodyStyle>
    <p:otherStyle>
      <a:defPPr>
        <a:defRPr lang="en-US"/>
      </a:defPPr>
      <a:lvl1pPr marL="0" algn="l" defTabSz="575926" rtl="0" eaLnBrk="1" latinLnBrk="0" hangingPunct="1">
        <a:defRPr sz="1134" kern="1200">
          <a:solidFill>
            <a:schemeClr val="tx1"/>
          </a:solidFill>
          <a:latin typeface="+mn-lt"/>
          <a:ea typeface="+mn-ea"/>
          <a:cs typeface="+mn-cs"/>
        </a:defRPr>
      </a:lvl1pPr>
      <a:lvl2pPr marL="287963" algn="l" defTabSz="575926" rtl="0" eaLnBrk="1" latinLnBrk="0" hangingPunct="1">
        <a:defRPr sz="1134" kern="1200">
          <a:solidFill>
            <a:schemeClr val="tx1"/>
          </a:solidFill>
          <a:latin typeface="+mn-lt"/>
          <a:ea typeface="+mn-ea"/>
          <a:cs typeface="+mn-cs"/>
        </a:defRPr>
      </a:lvl2pPr>
      <a:lvl3pPr marL="575926" algn="l" defTabSz="575926" rtl="0" eaLnBrk="1" latinLnBrk="0" hangingPunct="1">
        <a:defRPr sz="1134" kern="1200">
          <a:solidFill>
            <a:schemeClr val="tx1"/>
          </a:solidFill>
          <a:latin typeface="+mn-lt"/>
          <a:ea typeface="+mn-ea"/>
          <a:cs typeface="+mn-cs"/>
        </a:defRPr>
      </a:lvl3pPr>
      <a:lvl4pPr marL="863889" algn="l" defTabSz="575926" rtl="0" eaLnBrk="1" latinLnBrk="0" hangingPunct="1">
        <a:defRPr sz="1134" kern="1200">
          <a:solidFill>
            <a:schemeClr val="tx1"/>
          </a:solidFill>
          <a:latin typeface="+mn-lt"/>
          <a:ea typeface="+mn-ea"/>
          <a:cs typeface="+mn-cs"/>
        </a:defRPr>
      </a:lvl4pPr>
      <a:lvl5pPr marL="1151851" algn="l" defTabSz="575926" rtl="0" eaLnBrk="1" latinLnBrk="0" hangingPunct="1">
        <a:defRPr sz="1134" kern="1200">
          <a:solidFill>
            <a:schemeClr val="tx1"/>
          </a:solidFill>
          <a:latin typeface="+mn-lt"/>
          <a:ea typeface="+mn-ea"/>
          <a:cs typeface="+mn-cs"/>
        </a:defRPr>
      </a:lvl5pPr>
      <a:lvl6pPr marL="1439814" algn="l" defTabSz="575926" rtl="0" eaLnBrk="1" latinLnBrk="0" hangingPunct="1">
        <a:defRPr sz="1134" kern="1200">
          <a:solidFill>
            <a:schemeClr val="tx1"/>
          </a:solidFill>
          <a:latin typeface="+mn-lt"/>
          <a:ea typeface="+mn-ea"/>
          <a:cs typeface="+mn-cs"/>
        </a:defRPr>
      </a:lvl6pPr>
      <a:lvl7pPr marL="1727777" algn="l" defTabSz="575926" rtl="0" eaLnBrk="1" latinLnBrk="0" hangingPunct="1">
        <a:defRPr sz="1134" kern="1200">
          <a:solidFill>
            <a:schemeClr val="tx1"/>
          </a:solidFill>
          <a:latin typeface="+mn-lt"/>
          <a:ea typeface="+mn-ea"/>
          <a:cs typeface="+mn-cs"/>
        </a:defRPr>
      </a:lvl7pPr>
      <a:lvl8pPr marL="2015740" algn="l" defTabSz="575926" rtl="0" eaLnBrk="1" latinLnBrk="0" hangingPunct="1">
        <a:defRPr sz="1134" kern="1200">
          <a:solidFill>
            <a:schemeClr val="tx1"/>
          </a:solidFill>
          <a:latin typeface="+mn-lt"/>
          <a:ea typeface="+mn-ea"/>
          <a:cs typeface="+mn-cs"/>
        </a:defRPr>
      </a:lvl8pPr>
      <a:lvl9pPr marL="2303702" algn="l" defTabSz="575926"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终止 5"/>
          <p:cNvSpPr/>
          <p:nvPr/>
        </p:nvSpPr>
        <p:spPr>
          <a:xfrm>
            <a:off x="2065686" y="87649"/>
            <a:ext cx="1708051" cy="375601"/>
          </a:xfrm>
          <a:prstGeom prst="flowChartTerminator">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sz="2000" b="1" dirty="0">
                <a:solidFill>
                  <a:srgbClr val="000099"/>
                </a:solidFill>
                <a:latin typeface="微软雅黑" panose="020B0503020204020204" pitchFamily="34" charset="-122"/>
                <a:ea typeface="微软雅黑" panose="020B0503020204020204" pitchFamily="34" charset="-122"/>
              </a:rPr>
              <a:t>一 图 读 懂</a:t>
            </a:r>
          </a:p>
        </p:txBody>
      </p:sp>
      <p:sp>
        <p:nvSpPr>
          <p:cNvPr id="8" name="矩形 7"/>
          <p:cNvSpPr/>
          <p:nvPr/>
        </p:nvSpPr>
        <p:spPr>
          <a:xfrm>
            <a:off x="309217" y="531254"/>
            <a:ext cx="5220988" cy="1874449"/>
          </a:xfrm>
          <a:prstGeom prst="rect">
            <a:avLst/>
          </a:prstGeom>
          <a:noFill/>
        </p:spPr>
        <p:txBody>
          <a:bodyPr wrap="square" lIns="83210" tIns="41605" rIns="83210" bIns="41605">
            <a:spAutoFit/>
          </a:bodyPr>
          <a:lstStyle/>
          <a:p>
            <a:pPr algn="ctr">
              <a:lnSpc>
                <a:spcPct val="125000"/>
              </a:lnSpc>
            </a:pPr>
            <a:r>
              <a:rPr lang="zh-CN" altLang="en-US" sz="3200" b="1" dirty="0">
                <a:solidFill>
                  <a:srgbClr val="2159C3"/>
                </a:solidFill>
                <a:latin typeface="微软雅黑" panose="020B0503020204020204" pitchFamily="34" charset="-122"/>
                <a:ea typeface="微软雅黑" panose="020B0503020204020204" pitchFamily="34" charset="-122"/>
              </a:rPr>
              <a:t>浙江省建设用地土壤污染风险管控和修复“一件事”改革方案</a:t>
            </a:r>
          </a:p>
        </p:txBody>
      </p:sp>
      <p:sp>
        <p:nvSpPr>
          <p:cNvPr id="39" name="折角形 38"/>
          <p:cNvSpPr/>
          <p:nvPr/>
        </p:nvSpPr>
        <p:spPr>
          <a:xfrm>
            <a:off x="549720" y="2577611"/>
            <a:ext cx="4739982" cy="5469423"/>
          </a:xfrm>
          <a:prstGeom prst="foldedCorner">
            <a:avLst>
              <a:gd name="adj" fmla="val 764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grpSp>
        <p:nvGrpSpPr>
          <p:cNvPr id="45" name="组合 44"/>
          <p:cNvGrpSpPr/>
          <p:nvPr/>
        </p:nvGrpSpPr>
        <p:grpSpPr>
          <a:xfrm>
            <a:off x="659510" y="3337122"/>
            <a:ext cx="4467580" cy="1719627"/>
            <a:chOff x="396772" y="2591811"/>
            <a:chExt cx="4909445" cy="1889707"/>
          </a:xfrm>
        </p:grpSpPr>
        <p:grpSp>
          <p:nvGrpSpPr>
            <p:cNvPr id="29" name="组合 28"/>
            <p:cNvGrpSpPr/>
            <p:nvPr/>
          </p:nvGrpSpPr>
          <p:grpSpPr>
            <a:xfrm>
              <a:off x="454817" y="2995831"/>
              <a:ext cx="4851400" cy="1485687"/>
              <a:chOff x="1174749" y="1890391"/>
              <a:chExt cx="4851400" cy="1485687"/>
            </a:xfrm>
          </p:grpSpPr>
          <p:sp>
            <p:nvSpPr>
              <p:cNvPr id="27" name="矩形 26"/>
              <p:cNvSpPr/>
              <p:nvPr/>
            </p:nvSpPr>
            <p:spPr>
              <a:xfrm>
                <a:off x="1174749" y="1890391"/>
                <a:ext cx="4851400" cy="1485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sp>
            <p:nvSpPr>
              <p:cNvPr id="9" name="文本框 8"/>
              <p:cNvSpPr txBox="1"/>
              <p:nvPr/>
            </p:nvSpPr>
            <p:spPr>
              <a:xfrm>
                <a:off x="1295399" y="2015153"/>
                <a:ext cx="4610100" cy="1213777"/>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       推进土壤“一件事”改革，是贯彻习近平总书记对土壤污染防治重要指示精神的必然要求，是实现土壤污染治理能力和治理体系现代化的必然途径，是破解廉政和履职风险“双高”的必然举措。</a:t>
                </a:r>
              </a:p>
            </p:txBody>
          </p:sp>
          <p:sp>
            <p:nvSpPr>
              <p:cNvPr id="28" name="矩形 27"/>
              <p:cNvSpPr/>
              <p:nvPr/>
            </p:nvSpPr>
            <p:spPr>
              <a:xfrm>
                <a:off x="1295399" y="1995079"/>
                <a:ext cx="4610100" cy="1265651"/>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grpSp>
        <p:sp>
          <p:nvSpPr>
            <p:cNvPr id="40" name="圆角矩形标注 39"/>
            <p:cNvSpPr/>
            <p:nvPr/>
          </p:nvSpPr>
          <p:spPr>
            <a:xfrm>
              <a:off x="396772" y="2591811"/>
              <a:ext cx="1391782" cy="437355"/>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改革背景</a:t>
              </a:r>
            </a:p>
          </p:txBody>
        </p:sp>
      </p:grpSp>
      <p:sp>
        <p:nvSpPr>
          <p:cNvPr id="47" name="线形标注 1(带边框和强调线) 46"/>
          <p:cNvSpPr/>
          <p:nvPr/>
        </p:nvSpPr>
        <p:spPr>
          <a:xfrm>
            <a:off x="725814" y="2638814"/>
            <a:ext cx="441333" cy="381380"/>
          </a:xfrm>
          <a:prstGeom prst="accentBorderCallout1">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2800" b="1" dirty="0">
                <a:latin typeface="微软雅黑" panose="020B0503020204020204" pitchFamily="34" charset="-122"/>
                <a:ea typeface="微软雅黑" panose="020B0503020204020204" pitchFamily="34" charset="-122"/>
              </a:rPr>
              <a:t>1</a:t>
            </a:r>
            <a:endParaRPr lang="zh-CN" altLang="en-US" sz="2800" b="1" dirty="0">
              <a:latin typeface="微软雅黑" panose="020B0503020204020204" pitchFamily="34" charset="-122"/>
              <a:ea typeface="微软雅黑" panose="020B0503020204020204" pitchFamily="34" charset="-122"/>
            </a:endParaRPr>
          </a:p>
        </p:txBody>
      </p:sp>
      <p:sp>
        <p:nvSpPr>
          <p:cNvPr id="48" name="文本框 47"/>
          <p:cNvSpPr txBox="1"/>
          <p:nvPr/>
        </p:nvSpPr>
        <p:spPr>
          <a:xfrm>
            <a:off x="2280468" y="2577611"/>
            <a:ext cx="1620957" cy="523220"/>
          </a:xfrm>
          <a:prstGeom prst="rect">
            <a:avLst/>
          </a:prstGeom>
          <a:noFill/>
        </p:spPr>
        <p:txBody>
          <a:bodyPr wrap="none" rtlCol="0">
            <a:spAutoFit/>
          </a:bodyPr>
          <a:lstStyle/>
          <a:p>
            <a:r>
              <a:rPr lang="zh-CN" altLang="en-US" sz="2800" b="1" dirty="0">
                <a:solidFill>
                  <a:srgbClr val="000099"/>
                </a:solidFill>
                <a:latin typeface="微软雅黑" panose="020B0503020204020204" pitchFamily="34" charset="-122"/>
                <a:ea typeface="微软雅黑" panose="020B0503020204020204" pitchFamily="34" charset="-122"/>
              </a:rPr>
              <a:t>总体考虑</a:t>
            </a:r>
          </a:p>
        </p:txBody>
      </p:sp>
      <p:grpSp>
        <p:nvGrpSpPr>
          <p:cNvPr id="57" name="组合 56"/>
          <p:cNvGrpSpPr/>
          <p:nvPr/>
        </p:nvGrpSpPr>
        <p:grpSpPr>
          <a:xfrm>
            <a:off x="659510" y="5211721"/>
            <a:ext cx="4467580" cy="2428510"/>
            <a:chOff x="396772" y="5458352"/>
            <a:chExt cx="4909445" cy="2668701"/>
          </a:xfrm>
        </p:grpSpPr>
        <p:sp>
          <p:nvSpPr>
            <p:cNvPr id="42" name="矩形 41"/>
            <p:cNvSpPr/>
            <p:nvPr/>
          </p:nvSpPr>
          <p:spPr>
            <a:xfrm>
              <a:off x="454817" y="5876686"/>
              <a:ext cx="4851400" cy="2250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sp>
          <p:nvSpPr>
            <p:cNvPr id="46" name="圆角矩形标注 45"/>
            <p:cNvSpPr/>
            <p:nvPr/>
          </p:nvSpPr>
          <p:spPr>
            <a:xfrm>
              <a:off x="396772" y="5458352"/>
              <a:ext cx="1391782" cy="437355"/>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总体要求</a:t>
              </a:r>
            </a:p>
          </p:txBody>
        </p:sp>
      </p:grpSp>
      <p:sp>
        <p:nvSpPr>
          <p:cNvPr id="56" name="books-stack-with-cogwheel-and-male-side-view-image_30324"/>
          <p:cNvSpPr>
            <a:spLocks noChangeAspect="1"/>
          </p:cNvSpPr>
          <p:nvPr/>
        </p:nvSpPr>
        <p:spPr bwMode="auto">
          <a:xfrm>
            <a:off x="889741" y="5796604"/>
            <a:ext cx="277406" cy="264211"/>
          </a:xfrm>
          <a:custGeom>
            <a:avLst/>
            <a:gdLst>
              <a:gd name="connsiteX0" fmla="*/ 69048 w 609763"/>
              <a:gd name="connsiteY0" fmla="*/ 467002 h 580760"/>
              <a:gd name="connsiteX1" fmla="*/ 84749 w 609763"/>
              <a:gd name="connsiteY1" fmla="*/ 482703 h 580760"/>
              <a:gd name="connsiteX2" fmla="*/ 69048 w 609763"/>
              <a:gd name="connsiteY2" fmla="*/ 498404 h 580760"/>
              <a:gd name="connsiteX3" fmla="*/ 53347 w 609763"/>
              <a:gd name="connsiteY3" fmla="*/ 482703 h 580760"/>
              <a:gd name="connsiteX4" fmla="*/ 69048 w 609763"/>
              <a:gd name="connsiteY4" fmla="*/ 467002 h 580760"/>
              <a:gd name="connsiteX5" fmla="*/ 69048 w 609763"/>
              <a:gd name="connsiteY5" fmla="*/ 327212 h 580760"/>
              <a:gd name="connsiteX6" fmla="*/ 84749 w 609763"/>
              <a:gd name="connsiteY6" fmla="*/ 342913 h 580760"/>
              <a:gd name="connsiteX7" fmla="*/ 69048 w 609763"/>
              <a:gd name="connsiteY7" fmla="*/ 358614 h 580760"/>
              <a:gd name="connsiteX8" fmla="*/ 53347 w 609763"/>
              <a:gd name="connsiteY8" fmla="*/ 342913 h 580760"/>
              <a:gd name="connsiteX9" fmla="*/ 69048 w 609763"/>
              <a:gd name="connsiteY9" fmla="*/ 327212 h 580760"/>
              <a:gd name="connsiteX10" fmla="*/ 443351 w 609763"/>
              <a:gd name="connsiteY10" fmla="*/ 299768 h 580760"/>
              <a:gd name="connsiteX11" fmla="*/ 370388 w 609763"/>
              <a:gd name="connsiteY11" fmla="*/ 324702 h 580760"/>
              <a:gd name="connsiteX12" fmla="*/ 358882 w 609763"/>
              <a:gd name="connsiteY12" fmla="*/ 368686 h 580760"/>
              <a:gd name="connsiteX13" fmla="*/ 363653 w 609763"/>
              <a:gd name="connsiteY13" fmla="*/ 378772 h 580760"/>
              <a:gd name="connsiteX14" fmla="*/ 347096 w 609763"/>
              <a:gd name="connsiteY14" fmla="*/ 410429 h 580760"/>
              <a:gd name="connsiteX15" fmla="*/ 360285 w 609763"/>
              <a:gd name="connsiteY15" fmla="*/ 417153 h 580760"/>
              <a:gd name="connsiteX16" fmla="*/ 359163 w 609763"/>
              <a:gd name="connsiteY16" fmla="*/ 426118 h 580760"/>
              <a:gd name="connsiteX17" fmla="*/ 365056 w 609763"/>
              <a:gd name="connsiteY17" fmla="*/ 441526 h 580760"/>
              <a:gd name="connsiteX18" fmla="*/ 363933 w 609763"/>
              <a:gd name="connsiteY18" fmla="*/ 455534 h 580760"/>
              <a:gd name="connsiteX19" fmla="*/ 381332 w 609763"/>
              <a:gd name="connsiteY19" fmla="*/ 463658 h 580760"/>
              <a:gd name="connsiteX20" fmla="*/ 404063 w 609763"/>
              <a:gd name="connsiteY20" fmla="*/ 460016 h 580760"/>
              <a:gd name="connsiteX21" fmla="*/ 392277 w 609763"/>
              <a:gd name="connsiteY21" fmla="*/ 489993 h 580760"/>
              <a:gd name="connsiteX22" fmla="*/ 499476 w 609763"/>
              <a:gd name="connsiteY22" fmla="*/ 489993 h 580760"/>
              <a:gd name="connsiteX23" fmla="*/ 468888 w 609763"/>
              <a:gd name="connsiteY23" fmla="*/ 437884 h 580760"/>
              <a:gd name="connsiteX24" fmla="*/ 499196 w 609763"/>
              <a:gd name="connsiteY24" fmla="*/ 360842 h 580760"/>
              <a:gd name="connsiteX25" fmla="*/ 443351 w 609763"/>
              <a:gd name="connsiteY25" fmla="*/ 299768 h 580760"/>
              <a:gd name="connsiteX26" fmla="*/ 394522 w 609763"/>
              <a:gd name="connsiteY26" fmla="*/ 208438 h 580760"/>
              <a:gd name="connsiteX27" fmla="*/ 405466 w 609763"/>
              <a:gd name="connsiteY27" fmla="*/ 213481 h 580760"/>
              <a:gd name="connsiteX28" fmla="*/ 416972 w 609763"/>
              <a:gd name="connsiteY28" fmla="*/ 244578 h 580760"/>
              <a:gd name="connsiteX29" fmla="*/ 431845 w 609763"/>
              <a:gd name="connsiteY29" fmla="*/ 252702 h 580760"/>
              <a:gd name="connsiteX30" fmla="*/ 441106 w 609763"/>
              <a:gd name="connsiteY30" fmla="*/ 245699 h 580760"/>
              <a:gd name="connsiteX31" fmla="*/ 455137 w 609763"/>
              <a:gd name="connsiteY31" fmla="*/ 215162 h 580760"/>
              <a:gd name="connsiteX32" fmla="*/ 466082 w 609763"/>
              <a:gd name="connsiteY32" fmla="*/ 211240 h 580760"/>
              <a:gd name="connsiteX33" fmla="*/ 534555 w 609763"/>
              <a:gd name="connsiteY33" fmla="*/ 242617 h 580760"/>
              <a:gd name="connsiteX34" fmla="*/ 538764 w 609763"/>
              <a:gd name="connsiteY34" fmla="*/ 253823 h 580760"/>
              <a:gd name="connsiteX35" fmla="*/ 524733 w 609763"/>
              <a:gd name="connsiteY35" fmla="*/ 284080 h 580760"/>
              <a:gd name="connsiteX36" fmla="*/ 529223 w 609763"/>
              <a:gd name="connsiteY36" fmla="*/ 300329 h 580760"/>
              <a:gd name="connsiteX37" fmla="*/ 541009 w 609763"/>
              <a:gd name="connsiteY37" fmla="*/ 301729 h 580760"/>
              <a:gd name="connsiteX38" fmla="*/ 572439 w 609763"/>
              <a:gd name="connsiteY38" fmla="*/ 290243 h 580760"/>
              <a:gd name="connsiteX39" fmla="*/ 583103 w 609763"/>
              <a:gd name="connsiteY39" fmla="*/ 295286 h 580760"/>
              <a:gd name="connsiteX40" fmla="*/ 609201 w 609763"/>
              <a:gd name="connsiteY40" fmla="*/ 365885 h 580760"/>
              <a:gd name="connsiteX41" fmla="*/ 604431 w 609763"/>
              <a:gd name="connsiteY41" fmla="*/ 376530 h 580760"/>
              <a:gd name="connsiteX42" fmla="*/ 573001 w 609763"/>
              <a:gd name="connsiteY42" fmla="*/ 388297 h 580760"/>
              <a:gd name="connsiteX43" fmla="*/ 565143 w 609763"/>
              <a:gd name="connsiteY43" fmla="*/ 396982 h 580760"/>
              <a:gd name="connsiteX44" fmla="*/ 572159 w 609763"/>
              <a:gd name="connsiteY44" fmla="*/ 412110 h 580760"/>
              <a:gd name="connsiteX45" fmla="*/ 602466 w 609763"/>
              <a:gd name="connsiteY45" fmla="*/ 426118 h 580760"/>
              <a:gd name="connsiteX46" fmla="*/ 606395 w 609763"/>
              <a:gd name="connsiteY46" fmla="*/ 437044 h 580760"/>
              <a:gd name="connsiteX47" fmla="*/ 574965 w 609763"/>
              <a:gd name="connsiteY47" fmla="*/ 505681 h 580760"/>
              <a:gd name="connsiteX48" fmla="*/ 563740 w 609763"/>
              <a:gd name="connsiteY48" fmla="*/ 509604 h 580760"/>
              <a:gd name="connsiteX49" fmla="*/ 533432 w 609763"/>
              <a:gd name="connsiteY49" fmla="*/ 495596 h 580760"/>
              <a:gd name="connsiteX50" fmla="*/ 517156 w 609763"/>
              <a:gd name="connsiteY50" fmla="*/ 500358 h 580760"/>
              <a:gd name="connsiteX51" fmla="*/ 515753 w 609763"/>
              <a:gd name="connsiteY51" fmla="*/ 511845 h 580760"/>
              <a:gd name="connsiteX52" fmla="*/ 527258 w 609763"/>
              <a:gd name="connsiteY52" fmla="*/ 543222 h 580760"/>
              <a:gd name="connsiteX53" fmla="*/ 522488 w 609763"/>
              <a:gd name="connsiteY53" fmla="*/ 554148 h 580760"/>
              <a:gd name="connsiteX54" fmla="*/ 451489 w 609763"/>
              <a:gd name="connsiteY54" fmla="*/ 580202 h 580760"/>
              <a:gd name="connsiteX55" fmla="*/ 440825 w 609763"/>
              <a:gd name="connsiteY55" fmla="*/ 575160 h 580760"/>
              <a:gd name="connsiteX56" fmla="*/ 429320 w 609763"/>
              <a:gd name="connsiteY56" fmla="*/ 543782 h 580760"/>
              <a:gd name="connsiteX57" fmla="*/ 414727 w 609763"/>
              <a:gd name="connsiteY57" fmla="*/ 535658 h 580760"/>
              <a:gd name="connsiteX58" fmla="*/ 405186 w 609763"/>
              <a:gd name="connsiteY58" fmla="*/ 542942 h 580760"/>
              <a:gd name="connsiteX59" fmla="*/ 391154 w 609763"/>
              <a:gd name="connsiteY59" fmla="*/ 573198 h 580760"/>
              <a:gd name="connsiteX60" fmla="*/ 380210 w 609763"/>
              <a:gd name="connsiteY60" fmla="*/ 577401 h 580760"/>
              <a:gd name="connsiteX61" fmla="*/ 311456 w 609763"/>
              <a:gd name="connsiteY61" fmla="*/ 545743 h 580760"/>
              <a:gd name="connsiteX62" fmla="*/ 307527 w 609763"/>
              <a:gd name="connsiteY62" fmla="*/ 534537 h 580760"/>
              <a:gd name="connsiteX63" fmla="*/ 321559 w 609763"/>
              <a:gd name="connsiteY63" fmla="*/ 504561 h 580760"/>
              <a:gd name="connsiteX64" fmla="*/ 317069 w 609763"/>
              <a:gd name="connsiteY64" fmla="*/ 488312 h 580760"/>
              <a:gd name="connsiteX65" fmla="*/ 305282 w 609763"/>
              <a:gd name="connsiteY65" fmla="*/ 486631 h 580760"/>
              <a:gd name="connsiteX66" fmla="*/ 273852 w 609763"/>
              <a:gd name="connsiteY66" fmla="*/ 498397 h 580760"/>
              <a:gd name="connsiteX67" fmla="*/ 263188 w 609763"/>
              <a:gd name="connsiteY67" fmla="*/ 493355 h 580760"/>
              <a:gd name="connsiteX68" fmla="*/ 236809 w 609763"/>
              <a:gd name="connsiteY68" fmla="*/ 422756 h 580760"/>
              <a:gd name="connsiteX69" fmla="*/ 241861 w 609763"/>
              <a:gd name="connsiteY69" fmla="*/ 411830 h 580760"/>
              <a:gd name="connsiteX70" fmla="*/ 273291 w 609763"/>
              <a:gd name="connsiteY70" fmla="*/ 400344 h 580760"/>
              <a:gd name="connsiteX71" fmla="*/ 281429 w 609763"/>
              <a:gd name="connsiteY71" fmla="*/ 385776 h 580760"/>
              <a:gd name="connsiteX72" fmla="*/ 274133 w 609763"/>
              <a:gd name="connsiteY72" fmla="*/ 376530 h 580760"/>
              <a:gd name="connsiteX73" fmla="*/ 243825 w 609763"/>
              <a:gd name="connsiteY73" fmla="*/ 362523 h 580760"/>
              <a:gd name="connsiteX74" fmla="*/ 239896 w 609763"/>
              <a:gd name="connsiteY74" fmla="*/ 351317 h 580760"/>
              <a:gd name="connsiteX75" fmla="*/ 271327 w 609763"/>
              <a:gd name="connsiteY75" fmla="*/ 282959 h 580760"/>
              <a:gd name="connsiteX76" fmla="*/ 282552 w 609763"/>
              <a:gd name="connsiteY76" fmla="*/ 278757 h 580760"/>
              <a:gd name="connsiteX77" fmla="*/ 312859 w 609763"/>
              <a:gd name="connsiteY77" fmla="*/ 292764 h 580760"/>
              <a:gd name="connsiteX78" fmla="*/ 328855 w 609763"/>
              <a:gd name="connsiteY78" fmla="*/ 288282 h 580760"/>
              <a:gd name="connsiteX79" fmla="*/ 330539 w 609763"/>
              <a:gd name="connsiteY79" fmla="*/ 276796 h 580760"/>
              <a:gd name="connsiteX80" fmla="*/ 318752 w 609763"/>
              <a:gd name="connsiteY80" fmla="*/ 245418 h 580760"/>
              <a:gd name="connsiteX81" fmla="*/ 323804 w 609763"/>
              <a:gd name="connsiteY81" fmla="*/ 234492 h 580760"/>
              <a:gd name="connsiteX82" fmla="*/ 69048 w 609763"/>
              <a:gd name="connsiteY82" fmla="*/ 187422 h 580760"/>
              <a:gd name="connsiteX83" fmla="*/ 84749 w 609763"/>
              <a:gd name="connsiteY83" fmla="*/ 203123 h 580760"/>
              <a:gd name="connsiteX84" fmla="*/ 69048 w 609763"/>
              <a:gd name="connsiteY84" fmla="*/ 218824 h 580760"/>
              <a:gd name="connsiteX85" fmla="*/ 53347 w 609763"/>
              <a:gd name="connsiteY85" fmla="*/ 203123 h 580760"/>
              <a:gd name="connsiteX86" fmla="*/ 69048 w 609763"/>
              <a:gd name="connsiteY86" fmla="*/ 187422 h 580760"/>
              <a:gd name="connsiteX87" fmla="*/ 70434 w 609763"/>
              <a:gd name="connsiteY87" fmla="*/ 0 h 580760"/>
              <a:gd name="connsiteX88" fmla="*/ 409976 w 609763"/>
              <a:gd name="connsiteY88" fmla="*/ 0 h 580760"/>
              <a:gd name="connsiteX89" fmla="*/ 436635 w 609763"/>
              <a:gd name="connsiteY89" fmla="*/ 21853 h 580760"/>
              <a:gd name="connsiteX90" fmla="*/ 480130 w 609763"/>
              <a:gd name="connsiteY90" fmla="*/ 180149 h 580760"/>
              <a:gd name="connsiteX91" fmla="*/ 480410 w 609763"/>
              <a:gd name="connsiteY91" fmla="*/ 181270 h 580760"/>
              <a:gd name="connsiteX92" fmla="*/ 480410 w 609763"/>
              <a:gd name="connsiteY92" fmla="*/ 192196 h 580760"/>
              <a:gd name="connsiteX93" fmla="*/ 475920 w 609763"/>
              <a:gd name="connsiteY93" fmla="*/ 189955 h 580760"/>
              <a:gd name="connsiteX94" fmla="*/ 458522 w 609763"/>
              <a:gd name="connsiteY94" fmla="*/ 187713 h 580760"/>
              <a:gd name="connsiteX95" fmla="*/ 458522 w 609763"/>
              <a:gd name="connsiteY95" fmla="*/ 181270 h 580760"/>
              <a:gd name="connsiteX96" fmla="*/ 436635 w 609763"/>
              <a:gd name="connsiteY96" fmla="*/ 159697 h 580760"/>
              <a:gd name="connsiteX97" fmla="*/ 43775 w 609763"/>
              <a:gd name="connsiteY97" fmla="*/ 159697 h 580760"/>
              <a:gd name="connsiteX98" fmla="*/ 21888 w 609763"/>
              <a:gd name="connsiteY98" fmla="*/ 181270 h 580760"/>
              <a:gd name="connsiteX99" fmla="*/ 21888 w 609763"/>
              <a:gd name="connsiteY99" fmla="*/ 224977 h 580760"/>
              <a:gd name="connsiteX100" fmla="*/ 43775 w 609763"/>
              <a:gd name="connsiteY100" fmla="*/ 246830 h 580760"/>
              <a:gd name="connsiteX101" fmla="*/ 295486 w 609763"/>
              <a:gd name="connsiteY101" fmla="*/ 246830 h 580760"/>
              <a:gd name="connsiteX102" fmla="*/ 296889 w 609763"/>
              <a:gd name="connsiteY102" fmla="*/ 253274 h 580760"/>
              <a:gd name="connsiteX103" fmla="*/ 299976 w 609763"/>
              <a:gd name="connsiteY103" fmla="*/ 261118 h 580760"/>
              <a:gd name="connsiteX104" fmla="*/ 292119 w 609763"/>
              <a:gd name="connsiteY104" fmla="*/ 257756 h 580760"/>
              <a:gd name="connsiteX105" fmla="*/ 250307 w 609763"/>
              <a:gd name="connsiteY105" fmla="*/ 273166 h 580760"/>
              <a:gd name="connsiteX106" fmla="*/ 238241 w 609763"/>
              <a:gd name="connsiteY106" fmla="*/ 299222 h 580760"/>
              <a:gd name="connsiteX107" fmla="*/ 43775 w 609763"/>
              <a:gd name="connsiteY107" fmla="*/ 299222 h 580760"/>
              <a:gd name="connsiteX108" fmla="*/ 21888 w 609763"/>
              <a:gd name="connsiteY108" fmla="*/ 321075 h 580760"/>
              <a:gd name="connsiteX109" fmla="*/ 21888 w 609763"/>
              <a:gd name="connsiteY109" fmla="*/ 364781 h 580760"/>
              <a:gd name="connsiteX110" fmla="*/ 43775 w 609763"/>
              <a:gd name="connsiteY110" fmla="*/ 386634 h 580760"/>
              <a:gd name="connsiteX111" fmla="*/ 240486 w 609763"/>
              <a:gd name="connsiteY111" fmla="*/ 386634 h 580760"/>
              <a:gd name="connsiteX112" fmla="*/ 241889 w 609763"/>
              <a:gd name="connsiteY112" fmla="*/ 387195 h 580760"/>
              <a:gd name="connsiteX113" fmla="*/ 233751 w 609763"/>
              <a:gd name="connsiteY113" fmla="*/ 389997 h 580760"/>
              <a:gd name="connsiteX114" fmla="*/ 214950 w 609763"/>
              <a:gd name="connsiteY114" fmla="*/ 430621 h 580760"/>
              <a:gd name="connsiteX115" fmla="*/ 218317 w 609763"/>
              <a:gd name="connsiteY115" fmla="*/ 439026 h 580760"/>
              <a:gd name="connsiteX116" fmla="*/ 43775 w 609763"/>
              <a:gd name="connsiteY116" fmla="*/ 439026 h 580760"/>
              <a:gd name="connsiteX117" fmla="*/ 21888 w 609763"/>
              <a:gd name="connsiteY117" fmla="*/ 460879 h 580760"/>
              <a:gd name="connsiteX118" fmla="*/ 21888 w 609763"/>
              <a:gd name="connsiteY118" fmla="*/ 504586 h 580760"/>
              <a:gd name="connsiteX119" fmla="*/ 43775 w 609763"/>
              <a:gd name="connsiteY119" fmla="*/ 526439 h 580760"/>
              <a:gd name="connsiteX120" fmla="*/ 285945 w 609763"/>
              <a:gd name="connsiteY120" fmla="*/ 526439 h 580760"/>
              <a:gd name="connsiteX121" fmla="*/ 285103 w 609763"/>
              <a:gd name="connsiteY121" fmla="*/ 548012 h 580760"/>
              <a:gd name="connsiteX122" fmla="*/ 43775 w 609763"/>
              <a:gd name="connsiteY122" fmla="*/ 548012 h 580760"/>
              <a:gd name="connsiteX123" fmla="*/ 0 w 609763"/>
              <a:gd name="connsiteY123" fmla="*/ 504586 h 580760"/>
              <a:gd name="connsiteX124" fmla="*/ 0 w 609763"/>
              <a:gd name="connsiteY124" fmla="*/ 460879 h 580760"/>
              <a:gd name="connsiteX125" fmla="*/ 280 w 609763"/>
              <a:gd name="connsiteY125" fmla="*/ 459479 h 580760"/>
              <a:gd name="connsiteX126" fmla="*/ 11505 w 609763"/>
              <a:gd name="connsiteY126" fmla="*/ 394199 h 580760"/>
              <a:gd name="connsiteX127" fmla="*/ 0 w 609763"/>
              <a:gd name="connsiteY127" fmla="*/ 364781 h 580760"/>
              <a:gd name="connsiteX128" fmla="*/ 0 w 609763"/>
              <a:gd name="connsiteY128" fmla="*/ 321075 h 580760"/>
              <a:gd name="connsiteX129" fmla="*/ 280 w 609763"/>
              <a:gd name="connsiteY129" fmla="*/ 319954 h 580760"/>
              <a:gd name="connsiteX130" fmla="*/ 11505 w 609763"/>
              <a:gd name="connsiteY130" fmla="*/ 254394 h 580760"/>
              <a:gd name="connsiteX131" fmla="*/ 0 w 609763"/>
              <a:gd name="connsiteY131" fmla="*/ 224977 h 580760"/>
              <a:gd name="connsiteX132" fmla="*/ 0 w 609763"/>
              <a:gd name="connsiteY132" fmla="*/ 181270 h 580760"/>
              <a:gd name="connsiteX133" fmla="*/ 280 w 609763"/>
              <a:gd name="connsiteY133" fmla="*/ 180149 h 580760"/>
              <a:gd name="connsiteX134" fmla="*/ 43775 w 609763"/>
              <a:gd name="connsiteY134" fmla="*/ 21853 h 580760"/>
              <a:gd name="connsiteX135" fmla="*/ 70434 w 609763"/>
              <a:gd name="connsiteY135" fmla="*/ 0 h 5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609763" h="580760">
                <a:moveTo>
                  <a:pt x="69048" y="467002"/>
                </a:moveTo>
                <a:cubicBezTo>
                  <a:pt x="77719" y="467002"/>
                  <a:pt x="84749" y="474032"/>
                  <a:pt x="84749" y="482703"/>
                </a:cubicBezTo>
                <a:cubicBezTo>
                  <a:pt x="84749" y="491374"/>
                  <a:pt x="77719" y="498404"/>
                  <a:pt x="69048" y="498404"/>
                </a:cubicBezTo>
                <a:cubicBezTo>
                  <a:pt x="60377" y="498404"/>
                  <a:pt x="53347" y="491374"/>
                  <a:pt x="53347" y="482703"/>
                </a:cubicBezTo>
                <a:cubicBezTo>
                  <a:pt x="53347" y="474032"/>
                  <a:pt x="60377" y="467002"/>
                  <a:pt x="69048" y="467002"/>
                </a:cubicBezTo>
                <a:close/>
                <a:moveTo>
                  <a:pt x="69048" y="327212"/>
                </a:moveTo>
                <a:cubicBezTo>
                  <a:pt x="77719" y="327212"/>
                  <a:pt x="84749" y="334242"/>
                  <a:pt x="84749" y="342913"/>
                </a:cubicBezTo>
                <a:cubicBezTo>
                  <a:pt x="84749" y="351584"/>
                  <a:pt x="77719" y="358614"/>
                  <a:pt x="69048" y="358614"/>
                </a:cubicBezTo>
                <a:cubicBezTo>
                  <a:pt x="60377" y="358614"/>
                  <a:pt x="53347" y="351584"/>
                  <a:pt x="53347" y="342913"/>
                </a:cubicBezTo>
                <a:cubicBezTo>
                  <a:pt x="53347" y="334242"/>
                  <a:pt x="60377" y="327212"/>
                  <a:pt x="69048" y="327212"/>
                </a:cubicBezTo>
                <a:close/>
                <a:moveTo>
                  <a:pt x="443351" y="299768"/>
                </a:moveTo>
                <a:cubicBezTo>
                  <a:pt x="408273" y="295286"/>
                  <a:pt x="381894" y="303130"/>
                  <a:pt x="370388" y="324702"/>
                </a:cubicBezTo>
                <a:cubicBezTo>
                  <a:pt x="358882" y="346274"/>
                  <a:pt x="358040" y="365324"/>
                  <a:pt x="358882" y="368686"/>
                </a:cubicBezTo>
                <a:cubicBezTo>
                  <a:pt x="359724" y="372328"/>
                  <a:pt x="363653" y="378772"/>
                  <a:pt x="363653" y="378772"/>
                </a:cubicBezTo>
                <a:cubicBezTo>
                  <a:pt x="363653" y="378772"/>
                  <a:pt x="345973" y="405947"/>
                  <a:pt x="347096" y="410429"/>
                </a:cubicBezTo>
                <a:cubicBezTo>
                  <a:pt x="348218" y="414912"/>
                  <a:pt x="360285" y="417153"/>
                  <a:pt x="360285" y="417153"/>
                </a:cubicBezTo>
                <a:cubicBezTo>
                  <a:pt x="360285" y="417153"/>
                  <a:pt x="361408" y="420234"/>
                  <a:pt x="359163" y="426118"/>
                </a:cubicBezTo>
                <a:cubicBezTo>
                  <a:pt x="356918" y="432281"/>
                  <a:pt x="363372" y="439005"/>
                  <a:pt x="365056" y="441526"/>
                </a:cubicBezTo>
                <a:cubicBezTo>
                  <a:pt x="367020" y="444048"/>
                  <a:pt x="362530" y="451332"/>
                  <a:pt x="363933" y="455534"/>
                </a:cubicBezTo>
                <a:cubicBezTo>
                  <a:pt x="365617" y="459736"/>
                  <a:pt x="372913" y="464779"/>
                  <a:pt x="381332" y="463658"/>
                </a:cubicBezTo>
                <a:cubicBezTo>
                  <a:pt x="389470" y="462818"/>
                  <a:pt x="400415" y="460857"/>
                  <a:pt x="404063" y="460016"/>
                </a:cubicBezTo>
                <a:cubicBezTo>
                  <a:pt x="412482" y="479907"/>
                  <a:pt x="392277" y="489993"/>
                  <a:pt x="392277" y="489993"/>
                </a:cubicBezTo>
                <a:lnTo>
                  <a:pt x="499476" y="489993"/>
                </a:lnTo>
                <a:cubicBezTo>
                  <a:pt x="499476" y="489993"/>
                  <a:pt x="468327" y="465059"/>
                  <a:pt x="468888" y="437884"/>
                </a:cubicBezTo>
                <a:cubicBezTo>
                  <a:pt x="469169" y="422476"/>
                  <a:pt x="499476" y="403145"/>
                  <a:pt x="499196" y="360842"/>
                </a:cubicBezTo>
                <a:cubicBezTo>
                  <a:pt x="499196" y="339550"/>
                  <a:pt x="478429" y="304251"/>
                  <a:pt x="443351" y="299768"/>
                </a:cubicBezTo>
                <a:close/>
                <a:moveTo>
                  <a:pt x="394522" y="208438"/>
                </a:moveTo>
                <a:cubicBezTo>
                  <a:pt x="399012" y="206757"/>
                  <a:pt x="403782" y="208998"/>
                  <a:pt x="405466" y="213481"/>
                </a:cubicBezTo>
                <a:lnTo>
                  <a:pt x="416972" y="244578"/>
                </a:lnTo>
                <a:cubicBezTo>
                  <a:pt x="418656" y="249060"/>
                  <a:pt x="428478" y="252702"/>
                  <a:pt x="431845" y="252702"/>
                </a:cubicBezTo>
                <a:cubicBezTo>
                  <a:pt x="434932" y="252983"/>
                  <a:pt x="439141" y="249621"/>
                  <a:pt x="441106" y="245699"/>
                </a:cubicBezTo>
                <a:lnTo>
                  <a:pt x="455137" y="215162"/>
                </a:lnTo>
                <a:cubicBezTo>
                  <a:pt x="456821" y="211240"/>
                  <a:pt x="461872" y="209279"/>
                  <a:pt x="466082" y="211240"/>
                </a:cubicBezTo>
                <a:lnTo>
                  <a:pt x="534555" y="242617"/>
                </a:lnTo>
                <a:cubicBezTo>
                  <a:pt x="538764" y="244578"/>
                  <a:pt x="540728" y="249621"/>
                  <a:pt x="538764" y="253823"/>
                </a:cubicBezTo>
                <a:lnTo>
                  <a:pt x="524733" y="284080"/>
                </a:lnTo>
                <a:cubicBezTo>
                  <a:pt x="522768" y="288282"/>
                  <a:pt x="527258" y="297807"/>
                  <a:pt x="529223" y="300329"/>
                </a:cubicBezTo>
                <a:cubicBezTo>
                  <a:pt x="531468" y="302570"/>
                  <a:pt x="536519" y="303410"/>
                  <a:pt x="541009" y="301729"/>
                </a:cubicBezTo>
                <a:lnTo>
                  <a:pt x="572439" y="290243"/>
                </a:lnTo>
                <a:cubicBezTo>
                  <a:pt x="576649" y="288562"/>
                  <a:pt x="581700" y="290803"/>
                  <a:pt x="583103" y="295286"/>
                </a:cubicBezTo>
                <a:lnTo>
                  <a:pt x="609201" y="365885"/>
                </a:lnTo>
                <a:cubicBezTo>
                  <a:pt x="610885" y="370087"/>
                  <a:pt x="608640" y="375130"/>
                  <a:pt x="604431" y="376530"/>
                </a:cubicBezTo>
                <a:lnTo>
                  <a:pt x="573001" y="388297"/>
                </a:lnTo>
                <a:cubicBezTo>
                  <a:pt x="568511" y="389698"/>
                  <a:pt x="565143" y="393620"/>
                  <a:pt x="565143" y="396982"/>
                </a:cubicBezTo>
                <a:cubicBezTo>
                  <a:pt x="565143" y="400063"/>
                  <a:pt x="567949" y="410149"/>
                  <a:pt x="572159" y="412110"/>
                </a:cubicBezTo>
                <a:lnTo>
                  <a:pt x="602466" y="426118"/>
                </a:lnTo>
                <a:cubicBezTo>
                  <a:pt x="606676" y="428079"/>
                  <a:pt x="608360" y="433122"/>
                  <a:pt x="606395" y="437044"/>
                </a:cubicBezTo>
                <a:lnTo>
                  <a:pt x="574965" y="505681"/>
                </a:lnTo>
                <a:cubicBezTo>
                  <a:pt x="573001" y="509884"/>
                  <a:pt x="567949" y="511565"/>
                  <a:pt x="563740" y="509604"/>
                </a:cubicBezTo>
                <a:lnTo>
                  <a:pt x="533432" y="495596"/>
                </a:lnTo>
                <a:cubicBezTo>
                  <a:pt x="529223" y="493915"/>
                  <a:pt x="519681" y="498117"/>
                  <a:pt x="517156" y="500358"/>
                </a:cubicBezTo>
                <a:cubicBezTo>
                  <a:pt x="514911" y="502320"/>
                  <a:pt x="514069" y="507642"/>
                  <a:pt x="515753" y="511845"/>
                </a:cubicBezTo>
                <a:lnTo>
                  <a:pt x="527258" y="543222"/>
                </a:lnTo>
                <a:cubicBezTo>
                  <a:pt x="528942" y="547704"/>
                  <a:pt x="526697" y="552467"/>
                  <a:pt x="522488" y="554148"/>
                </a:cubicBezTo>
                <a:lnTo>
                  <a:pt x="451489" y="580202"/>
                </a:lnTo>
                <a:cubicBezTo>
                  <a:pt x="447280" y="581883"/>
                  <a:pt x="442228" y="579642"/>
                  <a:pt x="440825" y="575160"/>
                </a:cubicBezTo>
                <a:lnTo>
                  <a:pt x="429320" y="543782"/>
                </a:lnTo>
                <a:cubicBezTo>
                  <a:pt x="427636" y="539580"/>
                  <a:pt x="417814" y="535938"/>
                  <a:pt x="414727" y="535658"/>
                </a:cubicBezTo>
                <a:cubicBezTo>
                  <a:pt x="411359" y="535658"/>
                  <a:pt x="407150" y="538740"/>
                  <a:pt x="405186" y="542942"/>
                </a:cubicBezTo>
                <a:lnTo>
                  <a:pt x="391154" y="573198"/>
                </a:lnTo>
                <a:cubicBezTo>
                  <a:pt x="389470" y="577401"/>
                  <a:pt x="384419" y="579362"/>
                  <a:pt x="380210" y="577401"/>
                </a:cubicBezTo>
                <a:lnTo>
                  <a:pt x="311456" y="545743"/>
                </a:lnTo>
                <a:cubicBezTo>
                  <a:pt x="307527" y="543782"/>
                  <a:pt x="305563" y="538740"/>
                  <a:pt x="307527" y="534537"/>
                </a:cubicBezTo>
                <a:lnTo>
                  <a:pt x="321559" y="504561"/>
                </a:lnTo>
                <a:cubicBezTo>
                  <a:pt x="323523" y="500078"/>
                  <a:pt x="319033" y="490833"/>
                  <a:pt x="317069" y="488312"/>
                </a:cubicBezTo>
                <a:cubicBezTo>
                  <a:pt x="314824" y="485790"/>
                  <a:pt x="309492" y="485230"/>
                  <a:pt x="305282" y="486631"/>
                </a:cubicBezTo>
                <a:lnTo>
                  <a:pt x="273852" y="498397"/>
                </a:lnTo>
                <a:cubicBezTo>
                  <a:pt x="269643" y="500078"/>
                  <a:pt x="264591" y="497557"/>
                  <a:pt x="263188" y="493355"/>
                </a:cubicBezTo>
                <a:lnTo>
                  <a:pt x="236809" y="422756"/>
                </a:lnTo>
                <a:cubicBezTo>
                  <a:pt x="235406" y="418273"/>
                  <a:pt x="237651" y="413511"/>
                  <a:pt x="241861" y="411830"/>
                </a:cubicBezTo>
                <a:lnTo>
                  <a:pt x="273291" y="400344"/>
                </a:lnTo>
                <a:cubicBezTo>
                  <a:pt x="277500" y="398663"/>
                  <a:pt x="281148" y="388857"/>
                  <a:pt x="281429" y="385776"/>
                </a:cubicBezTo>
                <a:cubicBezTo>
                  <a:pt x="281710" y="382694"/>
                  <a:pt x="278342" y="378211"/>
                  <a:pt x="274133" y="376530"/>
                </a:cubicBezTo>
                <a:lnTo>
                  <a:pt x="243825" y="362523"/>
                </a:lnTo>
                <a:cubicBezTo>
                  <a:pt x="239616" y="360562"/>
                  <a:pt x="237932" y="355519"/>
                  <a:pt x="239896" y="351317"/>
                </a:cubicBezTo>
                <a:lnTo>
                  <a:pt x="271327" y="282959"/>
                </a:lnTo>
                <a:cubicBezTo>
                  <a:pt x="273291" y="278757"/>
                  <a:pt x="278342" y="277076"/>
                  <a:pt x="282552" y="278757"/>
                </a:cubicBezTo>
                <a:lnTo>
                  <a:pt x="312859" y="292764"/>
                </a:lnTo>
                <a:cubicBezTo>
                  <a:pt x="317069" y="294726"/>
                  <a:pt x="326610" y="290243"/>
                  <a:pt x="328855" y="288282"/>
                </a:cubicBezTo>
                <a:cubicBezTo>
                  <a:pt x="331381" y="286321"/>
                  <a:pt x="331942" y="280998"/>
                  <a:pt x="330539" y="276796"/>
                </a:cubicBezTo>
                <a:lnTo>
                  <a:pt x="318752" y="245418"/>
                </a:lnTo>
                <a:cubicBezTo>
                  <a:pt x="317349" y="240936"/>
                  <a:pt x="319594" y="236173"/>
                  <a:pt x="323804" y="234492"/>
                </a:cubicBezTo>
                <a:close/>
                <a:moveTo>
                  <a:pt x="69048" y="187422"/>
                </a:moveTo>
                <a:cubicBezTo>
                  <a:pt x="77719" y="187422"/>
                  <a:pt x="84749" y="194452"/>
                  <a:pt x="84749" y="203123"/>
                </a:cubicBezTo>
                <a:cubicBezTo>
                  <a:pt x="84749" y="211794"/>
                  <a:pt x="77719" y="218824"/>
                  <a:pt x="69048" y="218824"/>
                </a:cubicBezTo>
                <a:cubicBezTo>
                  <a:pt x="60377" y="218824"/>
                  <a:pt x="53347" y="211794"/>
                  <a:pt x="53347" y="203123"/>
                </a:cubicBezTo>
                <a:cubicBezTo>
                  <a:pt x="53347" y="194452"/>
                  <a:pt x="60377" y="187422"/>
                  <a:pt x="69048" y="187422"/>
                </a:cubicBezTo>
                <a:close/>
                <a:moveTo>
                  <a:pt x="70434" y="0"/>
                </a:moveTo>
                <a:lnTo>
                  <a:pt x="409976" y="0"/>
                </a:lnTo>
                <a:cubicBezTo>
                  <a:pt x="423165" y="0"/>
                  <a:pt x="435231" y="9806"/>
                  <a:pt x="436635" y="21853"/>
                </a:cubicBezTo>
                <a:lnTo>
                  <a:pt x="480130" y="180149"/>
                </a:lnTo>
                <a:cubicBezTo>
                  <a:pt x="480130" y="180429"/>
                  <a:pt x="480410" y="180989"/>
                  <a:pt x="480410" y="181270"/>
                </a:cubicBezTo>
                <a:lnTo>
                  <a:pt x="480410" y="192196"/>
                </a:lnTo>
                <a:lnTo>
                  <a:pt x="475920" y="189955"/>
                </a:lnTo>
                <a:cubicBezTo>
                  <a:pt x="470308" y="187433"/>
                  <a:pt x="464415" y="186873"/>
                  <a:pt x="458522" y="187713"/>
                </a:cubicBezTo>
                <a:lnTo>
                  <a:pt x="458522" y="181270"/>
                </a:lnTo>
                <a:cubicBezTo>
                  <a:pt x="458522" y="169502"/>
                  <a:pt x="448701" y="159697"/>
                  <a:pt x="436635" y="159697"/>
                </a:cubicBezTo>
                <a:lnTo>
                  <a:pt x="43775" y="159697"/>
                </a:lnTo>
                <a:cubicBezTo>
                  <a:pt x="31709" y="159697"/>
                  <a:pt x="21888" y="169502"/>
                  <a:pt x="21888" y="181270"/>
                </a:cubicBezTo>
                <a:lnTo>
                  <a:pt x="21888" y="224977"/>
                </a:lnTo>
                <a:cubicBezTo>
                  <a:pt x="21888" y="237024"/>
                  <a:pt x="31709" y="246830"/>
                  <a:pt x="43775" y="246830"/>
                </a:cubicBezTo>
                <a:lnTo>
                  <a:pt x="295486" y="246830"/>
                </a:lnTo>
                <a:cubicBezTo>
                  <a:pt x="295767" y="249071"/>
                  <a:pt x="296328" y="251312"/>
                  <a:pt x="296889" y="253274"/>
                </a:cubicBezTo>
                <a:lnTo>
                  <a:pt x="299976" y="261118"/>
                </a:lnTo>
                <a:lnTo>
                  <a:pt x="292119" y="257756"/>
                </a:lnTo>
                <a:cubicBezTo>
                  <a:pt x="276685" y="250752"/>
                  <a:pt x="257323" y="258037"/>
                  <a:pt x="250307" y="273166"/>
                </a:cubicBezTo>
                <a:lnTo>
                  <a:pt x="238241" y="299222"/>
                </a:lnTo>
                <a:lnTo>
                  <a:pt x="43775" y="299222"/>
                </a:lnTo>
                <a:cubicBezTo>
                  <a:pt x="31709" y="299222"/>
                  <a:pt x="21888" y="309027"/>
                  <a:pt x="21888" y="321075"/>
                </a:cubicBezTo>
                <a:lnTo>
                  <a:pt x="21888" y="364781"/>
                </a:lnTo>
                <a:cubicBezTo>
                  <a:pt x="21888" y="376829"/>
                  <a:pt x="31709" y="386634"/>
                  <a:pt x="43775" y="386634"/>
                </a:cubicBezTo>
                <a:lnTo>
                  <a:pt x="240486" y="386634"/>
                </a:lnTo>
                <a:lnTo>
                  <a:pt x="241889" y="387195"/>
                </a:lnTo>
                <a:lnTo>
                  <a:pt x="233751" y="389997"/>
                </a:lnTo>
                <a:cubicBezTo>
                  <a:pt x="217756" y="396160"/>
                  <a:pt x="209337" y="414091"/>
                  <a:pt x="214950" y="430621"/>
                </a:cubicBezTo>
                <a:lnTo>
                  <a:pt x="218317" y="439026"/>
                </a:lnTo>
                <a:lnTo>
                  <a:pt x="43775" y="439026"/>
                </a:lnTo>
                <a:cubicBezTo>
                  <a:pt x="31709" y="439026"/>
                  <a:pt x="21888" y="448832"/>
                  <a:pt x="21888" y="460879"/>
                </a:cubicBezTo>
                <a:lnTo>
                  <a:pt x="21888" y="504586"/>
                </a:lnTo>
                <a:cubicBezTo>
                  <a:pt x="21888" y="516633"/>
                  <a:pt x="31709" y="526439"/>
                  <a:pt x="43775" y="526439"/>
                </a:cubicBezTo>
                <a:lnTo>
                  <a:pt x="285945" y="526439"/>
                </a:lnTo>
                <a:cubicBezTo>
                  <a:pt x="283139" y="533163"/>
                  <a:pt x="282858" y="540728"/>
                  <a:pt x="285103" y="548012"/>
                </a:cubicBezTo>
                <a:lnTo>
                  <a:pt x="43775" y="548012"/>
                </a:lnTo>
                <a:cubicBezTo>
                  <a:pt x="19643" y="548012"/>
                  <a:pt x="0" y="528681"/>
                  <a:pt x="0" y="504586"/>
                </a:cubicBezTo>
                <a:lnTo>
                  <a:pt x="0" y="460879"/>
                </a:lnTo>
                <a:cubicBezTo>
                  <a:pt x="0" y="460319"/>
                  <a:pt x="280" y="460039"/>
                  <a:pt x="280" y="459479"/>
                </a:cubicBezTo>
                <a:lnTo>
                  <a:pt x="11505" y="394199"/>
                </a:lnTo>
                <a:cubicBezTo>
                  <a:pt x="4490" y="386354"/>
                  <a:pt x="0" y="375988"/>
                  <a:pt x="0" y="364781"/>
                </a:cubicBezTo>
                <a:lnTo>
                  <a:pt x="0" y="321075"/>
                </a:lnTo>
                <a:cubicBezTo>
                  <a:pt x="0" y="320795"/>
                  <a:pt x="280" y="320234"/>
                  <a:pt x="280" y="319954"/>
                </a:cubicBezTo>
                <a:lnTo>
                  <a:pt x="11505" y="254394"/>
                </a:lnTo>
                <a:cubicBezTo>
                  <a:pt x="4490" y="246550"/>
                  <a:pt x="0" y="236183"/>
                  <a:pt x="0" y="224977"/>
                </a:cubicBezTo>
                <a:lnTo>
                  <a:pt x="0" y="181270"/>
                </a:lnTo>
                <a:cubicBezTo>
                  <a:pt x="0" y="180989"/>
                  <a:pt x="280" y="180429"/>
                  <a:pt x="280" y="180149"/>
                </a:cubicBezTo>
                <a:lnTo>
                  <a:pt x="43775" y="21853"/>
                </a:lnTo>
                <a:cubicBezTo>
                  <a:pt x="45178" y="9806"/>
                  <a:pt x="56964" y="0"/>
                  <a:pt x="70434" y="0"/>
                </a:cubicBezTo>
                <a:close/>
              </a:path>
            </a:pathLst>
          </a:custGeom>
          <a:solidFill>
            <a:schemeClr val="accent1"/>
          </a:solidFill>
          <a:ln>
            <a:noFill/>
          </a:ln>
        </p:spPr>
      </p:sp>
      <p:cxnSp>
        <p:nvCxnSpPr>
          <p:cNvPr id="59" name="直接连接符 58"/>
          <p:cNvCxnSpPr/>
          <p:nvPr/>
        </p:nvCxnSpPr>
        <p:spPr>
          <a:xfrm>
            <a:off x="999550" y="6119288"/>
            <a:ext cx="0" cy="9000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60" name="books-stack-with-cogwheel-and-male-side-view-image_30324"/>
          <p:cNvSpPr>
            <a:spLocks noChangeAspect="1"/>
          </p:cNvSpPr>
          <p:nvPr/>
        </p:nvSpPr>
        <p:spPr bwMode="auto">
          <a:xfrm>
            <a:off x="889741" y="7111843"/>
            <a:ext cx="277406" cy="264211"/>
          </a:xfrm>
          <a:custGeom>
            <a:avLst/>
            <a:gdLst>
              <a:gd name="connsiteX0" fmla="*/ 69048 w 609763"/>
              <a:gd name="connsiteY0" fmla="*/ 467002 h 580760"/>
              <a:gd name="connsiteX1" fmla="*/ 84749 w 609763"/>
              <a:gd name="connsiteY1" fmla="*/ 482703 h 580760"/>
              <a:gd name="connsiteX2" fmla="*/ 69048 w 609763"/>
              <a:gd name="connsiteY2" fmla="*/ 498404 h 580760"/>
              <a:gd name="connsiteX3" fmla="*/ 53347 w 609763"/>
              <a:gd name="connsiteY3" fmla="*/ 482703 h 580760"/>
              <a:gd name="connsiteX4" fmla="*/ 69048 w 609763"/>
              <a:gd name="connsiteY4" fmla="*/ 467002 h 580760"/>
              <a:gd name="connsiteX5" fmla="*/ 69048 w 609763"/>
              <a:gd name="connsiteY5" fmla="*/ 327212 h 580760"/>
              <a:gd name="connsiteX6" fmla="*/ 84749 w 609763"/>
              <a:gd name="connsiteY6" fmla="*/ 342913 h 580760"/>
              <a:gd name="connsiteX7" fmla="*/ 69048 w 609763"/>
              <a:gd name="connsiteY7" fmla="*/ 358614 h 580760"/>
              <a:gd name="connsiteX8" fmla="*/ 53347 w 609763"/>
              <a:gd name="connsiteY8" fmla="*/ 342913 h 580760"/>
              <a:gd name="connsiteX9" fmla="*/ 69048 w 609763"/>
              <a:gd name="connsiteY9" fmla="*/ 327212 h 580760"/>
              <a:gd name="connsiteX10" fmla="*/ 443351 w 609763"/>
              <a:gd name="connsiteY10" fmla="*/ 299768 h 580760"/>
              <a:gd name="connsiteX11" fmla="*/ 370388 w 609763"/>
              <a:gd name="connsiteY11" fmla="*/ 324702 h 580760"/>
              <a:gd name="connsiteX12" fmla="*/ 358882 w 609763"/>
              <a:gd name="connsiteY12" fmla="*/ 368686 h 580760"/>
              <a:gd name="connsiteX13" fmla="*/ 363653 w 609763"/>
              <a:gd name="connsiteY13" fmla="*/ 378772 h 580760"/>
              <a:gd name="connsiteX14" fmla="*/ 347096 w 609763"/>
              <a:gd name="connsiteY14" fmla="*/ 410429 h 580760"/>
              <a:gd name="connsiteX15" fmla="*/ 360285 w 609763"/>
              <a:gd name="connsiteY15" fmla="*/ 417153 h 580760"/>
              <a:gd name="connsiteX16" fmla="*/ 359163 w 609763"/>
              <a:gd name="connsiteY16" fmla="*/ 426118 h 580760"/>
              <a:gd name="connsiteX17" fmla="*/ 365056 w 609763"/>
              <a:gd name="connsiteY17" fmla="*/ 441526 h 580760"/>
              <a:gd name="connsiteX18" fmla="*/ 363933 w 609763"/>
              <a:gd name="connsiteY18" fmla="*/ 455534 h 580760"/>
              <a:gd name="connsiteX19" fmla="*/ 381332 w 609763"/>
              <a:gd name="connsiteY19" fmla="*/ 463658 h 580760"/>
              <a:gd name="connsiteX20" fmla="*/ 404063 w 609763"/>
              <a:gd name="connsiteY20" fmla="*/ 460016 h 580760"/>
              <a:gd name="connsiteX21" fmla="*/ 392277 w 609763"/>
              <a:gd name="connsiteY21" fmla="*/ 489993 h 580760"/>
              <a:gd name="connsiteX22" fmla="*/ 499476 w 609763"/>
              <a:gd name="connsiteY22" fmla="*/ 489993 h 580760"/>
              <a:gd name="connsiteX23" fmla="*/ 468888 w 609763"/>
              <a:gd name="connsiteY23" fmla="*/ 437884 h 580760"/>
              <a:gd name="connsiteX24" fmla="*/ 499196 w 609763"/>
              <a:gd name="connsiteY24" fmla="*/ 360842 h 580760"/>
              <a:gd name="connsiteX25" fmla="*/ 443351 w 609763"/>
              <a:gd name="connsiteY25" fmla="*/ 299768 h 580760"/>
              <a:gd name="connsiteX26" fmla="*/ 394522 w 609763"/>
              <a:gd name="connsiteY26" fmla="*/ 208438 h 580760"/>
              <a:gd name="connsiteX27" fmla="*/ 405466 w 609763"/>
              <a:gd name="connsiteY27" fmla="*/ 213481 h 580760"/>
              <a:gd name="connsiteX28" fmla="*/ 416972 w 609763"/>
              <a:gd name="connsiteY28" fmla="*/ 244578 h 580760"/>
              <a:gd name="connsiteX29" fmla="*/ 431845 w 609763"/>
              <a:gd name="connsiteY29" fmla="*/ 252702 h 580760"/>
              <a:gd name="connsiteX30" fmla="*/ 441106 w 609763"/>
              <a:gd name="connsiteY30" fmla="*/ 245699 h 580760"/>
              <a:gd name="connsiteX31" fmla="*/ 455137 w 609763"/>
              <a:gd name="connsiteY31" fmla="*/ 215162 h 580760"/>
              <a:gd name="connsiteX32" fmla="*/ 466082 w 609763"/>
              <a:gd name="connsiteY32" fmla="*/ 211240 h 580760"/>
              <a:gd name="connsiteX33" fmla="*/ 534555 w 609763"/>
              <a:gd name="connsiteY33" fmla="*/ 242617 h 580760"/>
              <a:gd name="connsiteX34" fmla="*/ 538764 w 609763"/>
              <a:gd name="connsiteY34" fmla="*/ 253823 h 580760"/>
              <a:gd name="connsiteX35" fmla="*/ 524733 w 609763"/>
              <a:gd name="connsiteY35" fmla="*/ 284080 h 580760"/>
              <a:gd name="connsiteX36" fmla="*/ 529223 w 609763"/>
              <a:gd name="connsiteY36" fmla="*/ 300329 h 580760"/>
              <a:gd name="connsiteX37" fmla="*/ 541009 w 609763"/>
              <a:gd name="connsiteY37" fmla="*/ 301729 h 580760"/>
              <a:gd name="connsiteX38" fmla="*/ 572439 w 609763"/>
              <a:gd name="connsiteY38" fmla="*/ 290243 h 580760"/>
              <a:gd name="connsiteX39" fmla="*/ 583103 w 609763"/>
              <a:gd name="connsiteY39" fmla="*/ 295286 h 580760"/>
              <a:gd name="connsiteX40" fmla="*/ 609201 w 609763"/>
              <a:gd name="connsiteY40" fmla="*/ 365885 h 580760"/>
              <a:gd name="connsiteX41" fmla="*/ 604431 w 609763"/>
              <a:gd name="connsiteY41" fmla="*/ 376530 h 580760"/>
              <a:gd name="connsiteX42" fmla="*/ 573001 w 609763"/>
              <a:gd name="connsiteY42" fmla="*/ 388297 h 580760"/>
              <a:gd name="connsiteX43" fmla="*/ 565143 w 609763"/>
              <a:gd name="connsiteY43" fmla="*/ 396982 h 580760"/>
              <a:gd name="connsiteX44" fmla="*/ 572159 w 609763"/>
              <a:gd name="connsiteY44" fmla="*/ 412110 h 580760"/>
              <a:gd name="connsiteX45" fmla="*/ 602466 w 609763"/>
              <a:gd name="connsiteY45" fmla="*/ 426118 h 580760"/>
              <a:gd name="connsiteX46" fmla="*/ 606395 w 609763"/>
              <a:gd name="connsiteY46" fmla="*/ 437044 h 580760"/>
              <a:gd name="connsiteX47" fmla="*/ 574965 w 609763"/>
              <a:gd name="connsiteY47" fmla="*/ 505681 h 580760"/>
              <a:gd name="connsiteX48" fmla="*/ 563740 w 609763"/>
              <a:gd name="connsiteY48" fmla="*/ 509604 h 580760"/>
              <a:gd name="connsiteX49" fmla="*/ 533432 w 609763"/>
              <a:gd name="connsiteY49" fmla="*/ 495596 h 580760"/>
              <a:gd name="connsiteX50" fmla="*/ 517156 w 609763"/>
              <a:gd name="connsiteY50" fmla="*/ 500358 h 580760"/>
              <a:gd name="connsiteX51" fmla="*/ 515753 w 609763"/>
              <a:gd name="connsiteY51" fmla="*/ 511845 h 580760"/>
              <a:gd name="connsiteX52" fmla="*/ 527258 w 609763"/>
              <a:gd name="connsiteY52" fmla="*/ 543222 h 580760"/>
              <a:gd name="connsiteX53" fmla="*/ 522488 w 609763"/>
              <a:gd name="connsiteY53" fmla="*/ 554148 h 580760"/>
              <a:gd name="connsiteX54" fmla="*/ 451489 w 609763"/>
              <a:gd name="connsiteY54" fmla="*/ 580202 h 580760"/>
              <a:gd name="connsiteX55" fmla="*/ 440825 w 609763"/>
              <a:gd name="connsiteY55" fmla="*/ 575160 h 580760"/>
              <a:gd name="connsiteX56" fmla="*/ 429320 w 609763"/>
              <a:gd name="connsiteY56" fmla="*/ 543782 h 580760"/>
              <a:gd name="connsiteX57" fmla="*/ 414727 w 609763"/>
              <a:gd name="connsiteY57" fmla="*/ 535658 h 580760"/>
              <a:gd name="connsiteX58" fmla="*/ 405186 w 609763"/>
              <a:gd name="connsiteY58" fmla="*/ 542942 h 580760"/>
              <a:gd name="connsiteX59" fmla="*/ 391154 w 609763"/>
              <a:gd name="connsiteY59" fmla="*/ 573198 h 580760"/>
              <a:gd name="connsiteX60" fmla="*/ 380210 w 609763"/>
              <a:gd name="connsiteY60" fmla="*/ 577401 h 580760"/>
              <a:gd name="connsiteX61" fmla="*/ 311456 w 609763"/>
              <a:gd name="connsiteY61" fmla="*/ 545743 h 580760"/>
              <a:gd name="connsiteX62" fmla="*/ 307527 w 609763"/>
              <a:gd name="connsiteY62" fmla="*/ 534537 h 580760"/>
              <a:gd name="connsiteX63" fmla="*/ 321559 w 609763"/>
              <a:gd name="connsiteY63" fmla="*/ 504561 h 580760"/>
              <a:gd name="connsiteX64" fmla="*/ 317069 w 609763"/>
              <a:gd name="connsiteY64" fmla="*/ 488312 h 580760"/>
              <a:gd name="connsiteX65" fmla="*/ 305282 w 609763"/>
              <a:gd name="connsiteY65" fmla="*/ 486631 h 580760"/>
              <a:gd name="connsiteX66" fmla="*/ 273852 w 609763"/>
              <a:gd name="connsiteY66" fmla="*/ 498397 h 580760"/>
              <a:gd name="connsiteX67" fmla="*/ 263188 w 609763"/>
              <a:gd name="connsiteY67" fmla="*/ 493355 h 580760"/>
              <a:gd name="connsiteX68" fmla="*/ 236809 w 609763"/>
              <a:gd name="connsiteY68" fmla="*/ 422756 h 580760"/>
              <a:gd name="connsiteX69" fmla="*/ 241861 w 609763"/>
              <a:gd name="connsiteY69" fmla="*/ 411830 h 580760"/>
              <a:gd name="connsiteX70" fmla="*/ 273291 w 609763"/>
              <a:gd name="connsiteY70" fmla="*/ 400344 h 580760"/>
              <a:gd name="connsiteX71" fmla="*/ 281429 w 609763"/>
              <a:gd name="connsiteY71" fmla="*/ 385776 h 580760"/>
              <a:gd name="connsiteX72" fmla="*/ 274133 w 609763"/>
              <a:gd name="connsiteY72" fmla="*/ 376530 h 580760"/>
              <a:gd name="connsiteX73" fmla="*/ 243825 w 609763"/>
              <a:gd name="connsiteY73" fmla="*/ 362523 h 580760"/>
              <a:gd name="connsiteX74" fmla="*/ 239896 w 609763"/>
              <a:gd name="connsiteY74" fmla="*/ 351317 h 580760"/>
              <a:gd name="connsiteX75" fmla="*/ 271327 w 609763"/>
              <a:gd name="connsiteY75" fmla="*/ 282959 h 580760"/>
              <a:gd name="connsiteX76" fmla="*/ 282552 w 609763"/>
              <a:gd name="connsiteY76" fmla="*/ 278757 h 580760"/>
              <a:gd name="connsiteX77" fmla="*/ 312859 w 609763"/>
              <a:gd name="connsiteY77" fmla="*/ 292764 h 580760"/>
              <a:gd name="connsiteX78" fmla="*/ 328855 w 609763"/>
              <a:gd name="connsiteY78" fmla="*/ 288282 h 580760"/>
              <a:gd name="connsiteX79" fmla="*/ 330539 w 609763"/>
              <a:gd name="connsiteY79" fmla="*/ 276796 h 580760"/>
              <a:gd name="connsiteX80" fmla="*/ 318752 w 609763"/>
              <a:gd name="connsiteY80" fmla="*/ 245418 h 580760"/>
              <a:gd name="connsiteX81" fmla="*/ 323804 w 609763"/>
              <a:gd name="connsiteY81" fmla="*/ 234492 h 580760"/>
              <a:gd name="connsiteX82" fmla="*/ 69048 w 609763"/>
              <a:gd name="connsiteY82" fmla="*/ 187422 h 580760"/>
              <a:gd name="connsiteX83" fmla="*/ 84749 w 609763"/>
              <a:gd name="connsiteY83" fmla="*/ 203123 h 580760"/>
              <a:gd name="connsiteX84" fmla="*/ 69048 w 609763"/>
              <a:gd name="connsiteY84" fmla="*/ 218824 h 580760"/>
              <a:gd name="connsiteX85" fmla="*/ 53347 w 609763"/>
              <a:gd name="connsiteY85" fmla="*/ 203123 h 580760"/>
              <a:gd name="connsiteX86" fmla="*/ 69048 w 609763"/>
              <a:gd name="connsiteY86" fmla="*/ 187422 h 580760"/>
              <a:gd name="connsiteX87" fmla="*/ 70434 w 609763"/>
              <a:gd name="connsiteY87" fmla="*/ 0 h 580760"/>
              <a:gd name="connsiteX88" fmla="*/ 409976 w 609763"/>
              <a:gd name="connsiteY88" fmla="*/ 0 h 580760"/>
              <a:gd name="connsiteX89" fmla="*/ 436635 w 609763"/>
              <a:gd name="connsiteY89" fmla="*/ 21853 h 580760"/>
              <a:gd name="connsiteX90" fmla="*/ 480130 w 609763"/>
              <a:gd name="connsiteY90" fmla="*/ 180149 h 580760"/>
              <a:gd name="connsiteX91" fmla="*/ 480410 w 609763"/>
              <a:gd name="connsiteY91" fmla="*/ 181270 h 580760"/>
              <a:gd name="connsiteX92" fmla="*/ 480410 w 609763"/>
              <a:gd name="connsiteY92" fmla="*/ 192196 h 580760"/>
              <a:gd name="connsiteX93" fmla="*/ 475920 w 609763"/>
              <a:gd name="connsiteY93" fmla="*/ 189955 h 580760"/>
              <a:gd name="connsiteX94" fmla="*/ 458522 w 609763"/>
              <a:gd name="connsiteY94" fmla="*/ 187713 h 580760"/>
              <a:gd name="connsiteX95" fmla="*/ 458522 w 609763"/>
              <a:gd name="connsiteY95" fmla="*/ 181270 h 580760"/>
              <a:gd name="connsiteX96" fmla="*/ 436635 w 609763"/>
              <a:gd name="connsiteY96" fmla="*/ 159697 h 580760"/>
              <a:gd name="connsiteX97" fmla="*/ 43775 w 609763"/>
              <a:gd name="connsiteY97" fmla="*/ 159697 h 580760"/>
              <a:gd name="connsiteX98" fmla="*/ 21888 w 609763"/>
              <a:gd name="connsiteY98" fmla="*/ 181270 h 580760"/>
              <a:gd name="connsiteX99" fmla="*/ 21888 w 609763"/>
              <a:gd name="connsiteY99" fmla="*/ 224977 h 580760"/>
              <a:gd name="connsiteX100" fmla="*/ 43775 w 609763"/>
              <a:gd name="connsiteY100" fmla="*/ 246830 h 580760"/>
              <a:gd name="connsiteX101" fmla="*/ 295486 w 609763"/>
              <a:gd name="connsiteY101" fmla="*/ 246830 h 580760"/>
              <a:gd name="connsiteX102" fmla="*/ 296889 w 609763"/>
              <a:gd name="connsiteY102" fmla="*/ 253274 h 580760"/>
              <a:gd name="connsiteX103" fmla="*/ 299976 w 609763"/>
              <a:gd name="connsiteY103" fmla="*/ 261118 h 580760"/>
              <a:gd name="connsiteX104" fmla="*/ 292119 w 609763"/>
              <a:gd name="connsiteY104" fmla="*/ 257756 h 580760"/>
              <a:gd name="connsiteX105" fmla="*/ 250307 w 609763"/>
              <a:gd name="connsiteY105" fmla="*/ 273166 h 580760"/>
              <a:gd name="connsiteX106" fmla="*/ 238241 w 609763"/>
              <a:gd name="connsiteY106" fmla="*/ 299222 h 580760"/>
              <a:gd name="connsiteX107" fmla="*/ 43775 w 609763"/>
              <a:gd name="connsiteY107" fmla="*/ 299222 h 580760"/>
              <a:gd name="connsiteX108" fmla="*/ 21888 w 609763"/>
              <a:gd name="connsiteY108" fmla="*/ 321075 h 580760"/>
              <a:gd name="connsiteX109" fmla="*/ 21888 w 609763"/>
              <a:gd name="connsiteY109" fmla="*/ 364781 h 580760"/>
              <a:gd name="connsiteX110" fmla="*/ 43775 w 609763"/>
              <a:gd name="connsiteY110" fmla="*/ 386634 h 580760"/>
              <a:gd name="connsiteX111" fmla="*/ 240486 w 609763"/>
              <a:gd name="connsiteY111" fmla="*/ 386634 h 580760"/>
              <a:gd name="connsiteX112" fmla="*/ 241889 w 609763"/>
              <a:gd name="connsiteY112" fmla="*/ 387195 h 580760"/>
              <a:gd name="connsiteX113" fmla="*/ 233751 w 609763"/>
              <a:gd name="connsiteY113" fmla="*/ 389997 h 580760"/>
              <a:gd name="connsiteX114" fmla="*/ 214950 w 609763"/>
              <a:gd name="connsiteY114" fmla="*/ 430621 h 580760"/>
              <a:gd name="connsiteX115" fmla="*/ 218317 w 609763"/>
              <a:gd name="connsiteY115" fmla="*/ 439026 h 580760"/>
              <a:gd name="connsiteX116" fmla="*/ 43775 w 609763"/>
              <a:gd name="connsiteY116" fmla="*/ 439026 h 580760"/>
              <a:gd name="connsiteX117" fmla="*/ 21888 w 609763"/>
              <a:gd name="connsiteY117" fmla="*/ 460879 h 580760"/>
              <a:gd name="connsiteX118" fmla="*/ 21888 w 609763"/>
              <a:gd name="connsiteY118" fmla="*/ 504586 h 580760"/>
              <a:gd name="connsiteX119" fmla="*/ 43775 w 609763"/>
              <a:gd name="connsiteY119" fmla="*/ 526439 h 580760"/>
              <a:gd name="connsiteX120" fmla="*/ 285945 w 609763"/>
              <a:gd name="connsiteY120" fmla="*/ 526439 h 580760"/>
              <a:gd name="connsiteX121" fmla="*/ 285103 w 609763"/>
              <a:gd name="connsiteY121" fmla="*/ 548012 h 580760"/>
              <a:gd name="connsiteX122" fmla="*/ 43775 w 609763"/>
              <a:gd name="connsiteY122" fmla="*/ 548012 h 580760"/>
              <a:gd name="connsiteX123" fmla="*/ 0 w 609763"/>
              <a:gd name="connsiteY123" fmla="*/ 504586 h 580760"/>
              <a:gd name="connsiteX124" fmla="*/ 0 w 609763"/>
              <a:gd name="connsiteY124" fmla="*/ 460879 h 580760"/>
              <a:gd name="connsiteX125" fmla="*/ 280 w 609763"/>
              <a:gd name="connsiteY125" fmla="*/ 459479 h 580760"/>
              <a:gd name="connsiteX126" fmla="*/ 11505 w 609763"/>
              <a:gd name="connsiteY126" fmla="*/ 394199 h 580760"/>
              <a:gd name="connsiteX127" fmla="*/ 0 w 609763"/>
              <a:gd name="connsiteY127" fmla="*/ 364781 h 580760"/>
              <a:gd name="connsiteX128" fmla="*/ 0 w 609763"/>
              <a:gd name="connsiteY128" fmla="*/ 321075 h 580760"/>
              <a:gd name="connsiteX129" fmla="*/ 280 w 609763"/>
              <a:gd name="connsiteY129" fmla="*/ 319954 h 580760"/>
              <a:gd name="connsiteX130" fmla="*/ 11505 w 609763"/>
              <a:gd name="connsiteY130" fmla="*/ 254394 h 580760"/>
              <a:gd name="connsiteX131" fmla="*/ 0 w 609763"/>
              <a:gd name="connsiteY131" fmla="*/ 224977 h 580760"/>
              <a:gd name="connsiteX132" fmla="*/ 0 w 609763"/>
              <a:gd name="connsiteY132" fmla="*/ 181270 h 580760"/>
              <a:gd name="connsiteX133" fmla="*/ 280 w 609763"/>
              <a:gd name="connsiteY133" fmla="*/ 180149 h 580760"/>
              <a:gd name="connsiteX134" fmla="*/ 43775 w 609763"/>
              <a:gd name="connsiteY134" fmla="*/ 21853 h 580760"/>
              <a:gd name="connsiteX135" fmla="*/ 70434 w 609763"/>
              <a:gd name="connsiteY135" fmla="*/ 0 h 58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609763" h="580760">
                <a:moveTo>
                  <a:pt x="69048" y="467002"/>
                </a:moveTo>
                <a:cubicBezTo>
                  <a:pt x="77719" y="467002"/>
                  <a:pt x="84749" y="474032"/>
                  <a:pt x="84749" y="482703"/>
                </a:cubicBezTo>
                <a:cubicBezTo>
                  <a:pt x="84749" y="491374"/>
                  <a:pt x="77719" y="498404"/>
                  <a:pt x="69048" y="498404"/>
                </a:cubicBezTo>
                <a:cubicBezTo>
                  <a:pt x="60377" y="498404"/>
                  <a:pt x="53347" y="491374"/>
                  <a:pt x="53347" y="482703"/>
                </a:cubicBezTo>
                <a:cubicBezTo>
                  <a:pt x="53347" y="474032"/>
                  <a:pt x="60377" y="467002"/>
                  <a:pt x="69048" y="467002"/>
                </a:cubicBezTo>
                <a:close/>
                <a:moveTo>
                  <a:pt x="69048" y="327212"/>
                </a:moveTo>
                <a:cubicBezTo>
                  <a:pt x="77719" y="327212"/>
                  <a:pt x="84749" y="334242"/>
                  <a:pt x="84749" y="342913"/>
                </a:cubicBezTo>
                <a:cubicBezTo>
                  <a:pt x="84749" y="351584"/>
                  <a:pt x="77719" y="358614"/>
                  <a:pt x="69048" y="358614"/>
                </a:cubicBezTo>
                <a:cubicBezTo>
                  <a:pt x="60377" y="358614"/>
                  <a:pt x="53347" y="351584"/>
                  <a:pt x="53347" y="342913"/>
                </a:cubicBezTo>
                <a:cubicBezTo>
                  <a:pt x="53347" y="334242"/>
                  <a:pt x="60377" y="327212"/>
                  <a:pt x="69048" y="327212"/>
                </a:cubicBezTo>
                <a:close/>
                <a:moveTo>
                  <a:pt x="443351" y="299768"/>
                </a:moveTo>
                <a:cubicBezTo>
                  <a:pt x="408273" y="295286"/>
                  <a:pt x="381894" y="303130"/>
                  <a:pt x="370388" y="324702"/>
                </a:cubicBezTo>
                <a:cubicBezTo>
                  <a:pt x="358882" y="346274"/>
                  <a:pt x="358040" y="365324"/>
                  <a:pt x="358882" y="368686"/>
                </a:cubicBezTo>
                <a:cubicBezTo>
                  <a:pt x="359724" y="372328"/>
                  <a:pt x="363653" y="378772"/>
                  <a:pt x="363653" y="378772"/>
                </a:cubicBezTo>
                <a:cubicBezTo>
                  <a:pt x="363653" y="378772"/>
                  <a:pt x="345973" y="405947"/>
                  <a:pt x="347096" y="410429"/>
                </a:cubicBezTo>
                <a:cubicBezTo>
                  <a:pt x="348218" y="414912"/>
                  <a:pt x="360285" y="417153"/>
                  <a:pt x="360285" y="417153"/>
                </a:cubicBezTo>
                <a:cubicBezTo>
                  <a:pt x="360285" y="417153"/>
                  <a:pt x="361408" y="420234"/>
                  <a:pt x="359163" y="426118"/>
                </a:cubicBezTo>
                <a:cubicBezTo>
                  <a:pt x="356918" y="432281"/>
                  <a:pt x="363372" y="439005"/>
                  <a:pt x="365056" y="441526"/>
                </a:cubicBezTo>
                <a:cubicBezTo>
                  <a:pt x="367020" y="444048"/>
                  <a:pt x="362530" y="451332"/>
                  <a:pt x="363933" y="455534"/>
                </a:cubicBezTo>
                <a:cubicBezTo>
                  <a:pt x="365617" y="459736"/>
                  <a:pt x="372913" y="464779"/>
                  <a:pt x="381332" y="463658"/>
                </a:cubicBezTo>
                <a:cubicBezTo>
                  <a:pt x="389470" y="462818"/>
                  <a:pt x="400415" y="460857"/>
                  <a:pt x="404063" y="460016"/>
                </a:cubicBezTo>
                <a:cubicBezTo>
                  <a:pt x="412482" y="479907"/>
                  <a:pt x="392277" y="489993"/>
                  <a:pt x="392277" y="489993"/>
                </a:cubicBezTo>
                <a:lnTo>
                  <a:pt x="499476" y="489993"/>
                </a:lnTo>
                <a:cubicBezTo>
                  <a:pt x="499476" y="489993"/>
                  <a:pt x="468327" y="465059"/>
                  <a:pt x="468888" y="437884"/>
                </a:cubicBezTo>
                <a:cubicBezTo>
                  <a:pt x="469169" y="422476"/>
                  <a:pt x="499476" y="403145"/>
                  <a:pt x="499196" y="360842"/>
                </a:cubicBezTo>
                <a:cubicBezTo>
                  <a:pt x="499196" y="339550"/>
                  <a:pt x="478429" y="304251"/>
                  <a:pt x="443351" y="299768"/>
                </a:cubicBezTo>
                <a:close/>
                <a:moveTo>
                  <a:pt x="394522" y="208438"/>
                </a:moveTo>
                <a:cubicBezTo>
                  <a:pt x="399012" y="206757"/>
                  <a:pt x="403782" y="208998"/>
                  <a:pt x="405466" y="213481"/>
                </a:cubicBezTo>
                <a:lnTo>
                  <a:pt x="416972" y="244578"/>
                </a:lnTo>
                <a:cubicBezTo>
                  <a:pt x="418656" y="249060"/>
                  <a:pt x="428478" y="252702"/>
                  <a:pt x="431845" y="252702"/>
                </a:cubicBezTo>
                <a:cubicBezTo>
                  <a:pt x="434932" y="252983"/>
                  <a:pt x="439141" y="249621"/>
                  <a:pt x="441106" y="245699"/>
                </a:cubicBezTo>
                <a:lnTo>
                  <a:pt x="455137" y="215162"/>
                </a:lnTo>
                <a:cubicBezTo>
                  <a:pt x="456821" y="211240"/>
                  <a:pt x="461872" y="209279"/>
                  <a:pt x="466082" y="211240"/>
                </a:cubicBezTo>
                <a:lnTo>
                  <a:pt x="534555" y="242617"/>
                </a:lnTo>
                <a:cubicBezTo>
                  <a:pt x="538764" y="244578"/>
                  <a:pt x="540728" y="249621"/>
                  <a:pt x="538764" y="253823"/>
                </a:cubicBezTo>
                <a:lnTo>
                  <a:pt x="524733" y="284080"/>
                </a:lnTo>
                <a:cubicBezTo>
                  <a:pt x="522768" y="288282"/>
                  <a:pt x="527258" y="297807"/>
                  <a:pt x="529223" y="300329"/>
                </a:cubicBezTo>
                <a:cubicBezTo>
                  <a:pt x="531468" y="302570"/>
                  <a:pt x="536519" y="303410"/>
                  <a:pt x="541009" y="301729"/>
                </a:cubicBezTo>
                <a:lnTo>
                  <a:pt x="572439" y="290243"/>
                </a:lnTo>
                <a:cubicBezTo>
                  <a:pt x="576649" y="288562"/>
                  <a:pt x="581700" y="290803"/>
                  <a:pt x="583103" y="295286"/>
                </a:cubicBezTo>
                <a:lnTo>
                  <a:pt x="609201" y="365885"/>
                </a:lnTo>
                <a:cubicBezTo>
                  <a:pt x="610885" y="370087"/>
                  <a:pt x="608640" y="375130"/>
                  <a:pt x="604431" y="376530"/>
                </a:cubicBezTo>
                <a:lnTo>
                  <a:pt x="573001" y="388297"/>
                </a:lnTo>
                <a:cubicBezTo>
                  <a:pt x="568511" y="389698"/>
                  <a:pt x="565143" y="393620"/>
                  <a:pt x="565143" y="396982"/>
                </a:cubicBezTo>
                <a:cubicBezTo>
                  <a:pt x="565143" y="400063"/>
                  <a:pt x="567949" y="410149"/>
                  <a:pt x="572159" y="412110"/>
                </a:cubicBezTo>
                <a:lnTo>
                  <a:pt x="602466" y="426118"/>
                </a:lnTo>
                <a:cubicBezTo>
                  <a:pt x="606676" y="428079"/>
                  <a:pt x="608360" y="433122"/>
                  <a:pt x="606395" y="437044"/>
                </a:cubicBezTo>
                <a:lnTo>
                  <a:pt x="574965" y="505681"/>
                </a:lnTo>
                <a:cubicBezTo>
                  <a:pt x="573001" y="509884"/>
                  <a:pt x="567949" y="511565"/>
                  <a:pt x="563740" y="509604"/>
                </a:cubicBezTo>
                <a:lnTo>
                  <a:pt x="533432" y="495596"/>
                </a:lnTo>
                <a:cubicBezTo>
                  <a:pt x="529223" y="493915"/>
                  <a:pt x="519681" y="498117"/>
                  <a:pt x="517156" y="500358"/>
                </a:cubicBezTo>
                <a:cubicBezTo>
                  <a:pt x="514911" y="502320"/>
                  <a:pt x="514069" y="507642"/>
                  <a:pt x="515753" y="511845"/>
                </a:cubicBezTo>
                <a:lnTo>
                  <a:pt x="527258" y="543222"/>
                </a:lnTo>
                <a:cubicBezTo>
                  <a:pt x="528942" y="547704"/>
                  <a:pt x="526697" y="552467"/>
                  <a:pt x="522488" y="554148"/>
                </a:cubicBezTo>
                <a:lnTo>
                  <a:pt x="451489" y="580202"/>
                </a:lnTo>
                <a:cubicBezTo>
                  <a:pt x="447280" y="581883"/>
                  <a:pt x="442228" y="579642"/>
                  <a:pt x="440825" y="575160"/>
                </a:cubicBezTo>
                <a:lnTo>
                  <a:pt x="429320" y="543782"/>
                </a:lnTo>
                <a:cubicBezTo>
                  <a:pt x="427636" y="539580"/>
                  <a:pt x="417814" y="535938"/>
                  <a:pt x="414727" y="535658"/>
                </a:cubicBezTo>
                <a:cubicBezTo>
                  <a:pt x="411359" y="535658"/>
                  <a:pt x="407150" y="538740"/>
                  <a:pt x="405186" y="542942"/>
                </a:cubicBezTo>
                <a:lnTo>
                  <a:pt x="391154" y="573198"/>
                </a:lnTo>
                <a:cubicBezTo>
                  <a:pt x="389470" y="577401"/>
                  <a:pt x="384419" y="579362"/>
                  <a:pt x="380210" y="577401"/>
                </a:cubicBezTo>
                <a:lnTo>
                  <a:pt x="311456" y="545743"/>
                </a:lnTo>
                <a:cubicBezTo>
                  <a:pt x="307527" y="543782"/>
                  <a:pt x="305563" y="538740"/>
                  <a:pt x="307527" y="534537"/>
                </a:cubicBezTo>
                <a:lnTo>
                  <a:pt x="321559" y="504561"/>
                </a:lnTo>
                <a:cubicBezTo>
                  <a:pt x="323523" y="500078"/>
                  <a:pt x="319033" y="490833"/>
                  <a:pt x="317069" y="488312"/>
                </a:cubicBezTo>
                <a:cubicBezTo>
                  <a:pt x="314824" y="485790"/>
                  <a:pt x="309492" y="485230"/>
                  <a:pt x="305282" y="486631"/>
                </a:cubicBezTo>
                <a:lnTo>
                  <a:pt x="273852" y="498397"/>
                </a:lnTo>
                <a:cubicBezTo>
                  <a:pt x="269643" y="500078"/>
                  <a:pt x="264591" y="497557"/>
                  <a:pt x="263188" y="493355"/>
                </a:cubicBezTo>
                <a:lnTo>
                  <a:pt x="236809" y="422756"/>
                </a:lnTo>
                <a:cubicBezTo>
                  <a:pt x="235406" y="418273"/>
                  <a:pt x="237651" y="413511"/>
                  <a:pt x="241861" y="411830"/>
                </a:cubicBezTo>
                <a:lnTo>
                  <a:pt x="273291" y="400344"/>
                </a:lnTo>
                <a:cubicBezTo>
                  <a:pt x="277500" y="398663"/>
                  <a:pt x="281148" y="388857"/>
                  <a:pt x="281429" y="385776"/>
                </a:cubicBezTo>
                <a:cubicBezTo>
                  <a:pt x="281710" y="382694"/>
                  <a:pt x="278342" y="378211"/>
                  <a:pt x="274133" y="376530"/>
                </a:cubicBezTo>
                <a:lnTo>
                  <a:pt x="243825" y="362523"/>
                </a:lnTo>
                <a:cubicBezTo>
                  <a:pt x="239616" y="360562"/>
                  <a:pt x="237932" y="355519"/>
                  <a:pt x="239896" y="351317"/>
                </a:cubicBezTo>
                <a:lnTo>
                  <a:pt x="271327" y="282959"/>
                </a:lnTo>
                <a:cubicBezTo>
                  <a:pt x="273291" y="278757"/>
                  <a:pt x="278342" y="277076"/>
                  <a:pt x="282552" y="278757"/>
                </a:cubicBezTo>
                <a:lnTo>
                  <a:pt x="312859" y="292764"/>
                </a:lnTo>
                <a:cubicBezTo>
                  <a:pt x="317069" y="294726"/>
                  <a:pt x="326610" y="290243"/>
                  <a:pt x="328855" y="288282"/>
                </a:cubicBezTo>
                <a:cubicBezTo>
                  <a:pt x="331381" y="286321"/>
                  <a:pt x="331942" y="280998"/>
                  <a:pt x="330539" y="276796"/>
                </a:cubicBezTo>
                <a:lnTo>
                  <a:pt x="318752" y="245418"/>
                </a:lnTo>
                <a:cubicBezTo>
                  <a:pt x="317349" y="240936"/>
                  <a:pt x="319594" y="236173"/>
                  <a:pt x="323804" y="234492"/>
                </a:cubicBezTo>
                <a:close/>
                <a:moveTo>
                  <a:pt x="69048" y="187422"/>
                </a:moveTo>
                <a:cubicBezTo>
                  <a:pt x="77719" y="187422"/>
                  <a:pt x="84749" y="194452"/>
                  <a:pt x="84749" y="203123"/>
                </a:cubicBezTo>
                <a:cubicBezTo>
                  <a:pt x="84749" y="211794"/>
                  <a:pt x="77719" y="218824"/>
                  <a:pt x="69048" y="218824"/>
                </a:cubicBezTo>
                <a:cubicBezTo>
                  <a:pt x="60377" y="218824"/>
                  <a:pt x="53347" y="211794"/>
                  <a:pt x="53347" y="203123"/>
                </a:cubicBezTo>
                <a:cubicBezTo>
                  <a:pt x="53347" y="194452"/>
                  <a:pt x="60377" y="187422"/>
                  <a:pt x="69048" y="187422"/>
                </a:cubicBezTo>
                <a:close/>
                <a:moveTo>
                  <a:pt x="70434" y="0"/>
                </a:moveTo>
                <a:lnTo>
                  <a:pt x="409976" y="0"/>
                </a:lnTo>
                <a:cubicBezTo>
                  <a:pt x="423165" y="0"/>
                  <a:pt x="435231" y="9806"/>
                  <a:pt x="436635" y="21853"/>
                </a:cubicBezTo>
                <a:lnTo>
                  <a:pt x="480130" y="180149"/>
                </a:lnTo>
                <a:cubicBezTo>
                  <a:pt x="480130" y="180429"/>
                  <a:pt x="480410" y="180989"/>
                  <a:pt x="480410" y="181270"/>
                </a:cubicBezTo>
                <a:lnTo>
                  <a:pt x="480410" y="192196"/>
                </a:lnTo>
                <a:lnTo>
                  <a:pt x="475920" y="189955"/>
                </a:lnTo>
                <a:cubicBezTo>
                  <a:pt x="470308" y="187433"/>
                  <a:pt x="464415" y="186873"/>
                  <a:pt x="458522" y="187713"/>
                </a:cubicBezTo>
                <a:lnTo>
                  <a:pt x="458522" y="181270"/>
                </a:lnTo>
                <a:cubicBezTo>
                  <a:pt x="458522" y="169502"/>
                  <a:pt x="448701" y="159697"/>
                  <a:pt x="436635" y="159697"/>
                </a:cubicBezTo>
                <a:lnTo>
                  <a:pt x="43775" y="159697"/>
                </a:lnTo>
                <a:cubicBezTo>
                  <a:pt x="31709" y="159697"/>
                  <a:pt x="21888" y="169502"/>
                  <a:pt x="21888" y="181270"/>
                </a:cubicBezTo>
                <a:lnTo>
                  <a:pt x="21888" y="224977"/>
                </a:lnTo>
                <a:cubicBezTo>
                  <a:pt x="21888" y="237024"/>
                  <a:pt x="31709" y="246830"/>
                  <a:pt x="43775" y="246830"/>
                </a:cubicBezTo>
                <a:lnTo>
                  <a:pt x="295486" y="246830"/>
                </a:lnTo>
                <a:cubicBezTo>
                  <a:pt x="295767" y="249071"/>
                  <a:pt x="296328" y="251312"/>
                  <a:pt x="296889" y="253274"/>
                </a:cubicBezTo>
                <a:lnTo>
                  <a:pt x="299976" y="261118"/>
                </a:lnTo>
                <a:lnTo>
                  <a:pt x="292119" y="257756"/>
                </a:lnTo>
                <a:cubicBezTo>
                  <a:pt x="276685" y="250752"/>
                  <a:pt x="257323" y="258037"/>
                  <a:pt x="250307" y="273166"/>
                </a:cubicBezTo>
                <a:lnTo>
                  <a:pt x="238241" y="299222"/>
                </a:lnTo>
                <a:lnTo>
                  <a:pt x="43775" y="299222"/>
                </a:lnTo>
                <a:cubicBezTo>
                  <a:pt x="31709" y="299222"/>
                  <a:pt x="21888" y="309027"/>
                  <a:pt x="21888" y="321075"/>
                </a:cubicBezTo>
                <a:lnTo>
                  <a:pt x="21888" y="364781"/>
                </a:lnTo>
                <a:cubicBezTo>
                  <a:pt x="21888" y="376829"/>
                  <a:pt x="31709" y="386634"/>
                  <a:pt x="43775" y="386634"/>
                </a:cubicBezTo>
                <a:lnTo>
                  <a:pt x="240486" y="386634"/>
                </a:lnTo>
                <a:lnTo>
                  <a:pt x="241889" y="387195"/>
                </a:lnTo>
                <a:lnTo>
                  <a:pt x="233751" y="389997"/>
                </a:lnTo>
                <a:cubicBezTo>
                  <a:pt x="217756" y="396160"/>
                  <a:pt x="209337" y="414091"/>
                  <a:pt x="214950" y="430621"/>
                </a:cubicBezTo>
                <a:lnTo>
                  <a:pt x="218317" y="439026"/>
                </a:lnTo>
                <a:lnTo>
                  <a:pt x="43775" y="439026"/>
                </a:lnTo>
                <a:cubicBezTo>
                  <a:pt x="31709" y="439026"/>
                  <a:pt x="21888" y="448832"/>
                  <a:pt x="21888" y="460879"/>
                </a:cubicBezTo>
                <a:lnTo>
                  <a:pt x="21888" y="504586"/>
                </a:lnTo>
                <a:cubicBezTo>
                  <a:pt x="21888" y="516633"/>
                  <a:pt x="31709" y="526439"/>
                  <a:pt x="43775" y="526439"/>
                </a:cubicBezTo>
                <a:lnTo>
                  <a:pt x="285945" y="526439"/>
                </a:lnTo>
                <a:cubicBezTo>
                  <a:pt x="283139" y="533163"/>
                  <a:pt x="282858" y="540728"/>
                  <a:pt x="285103" y="548012"/>
                </a:cubicBezTo>
                <a:lnTo>
                  <a:pt x="43775" y="548012"/>
                </a:lnTo>
                <a:cubicBezTo>
                  <a:pt x="19643" y="548012"/>
                  <a:pt x="0" y="528681"/>
                  <a:pt x="0" y="504586"/>
                </a:cubicBezTo>
                <a:lnTo>
                  <a:pt x="0" y="460879"/>
                </a:lnTo>
                <a:cubicBezTo>
                  <a:pt x="0" y="460319"/>
                  <a:pt x="280" y="460039"/>
                  <a:pt x="280" y="459479"/>
                </a:cubicBezTo>
                <a:lnTo>
                  <a:pt x="11505" y="394199"/>
                </a:lnTo>
                <a:cubicBezTo>
                  <a:pt x="4490" y="386354"/>
                  <a:pt x="0" y="375988"/>
                  <a:pt x="0" y="364781"/>
                </a:cubicBezTo>
                <a:lnTo>
                  <a:pt x="0" y="321075"/>
                </a:lnTo>
                <a:cubicBezTo>
                  <a:pt x="0" y="320795"/>
                  <a:pt x="280" y="320234"/>
                  <a:pt x="280" y="319954"/>
                </a:cubicBezTo>
                <a:lnTo>
                  <a:pt x="11505" y="254394"/>
                </a:lnTo>
                <a:cubicBezTo>
                  <a:pt x="4490" y="246550"/>
                  <a:pt x="0" y="236183"/>
                  <a:pt x="0" y="224977"/>
                </a:cubicBezTo>
                <a:lnTo>
                  <a:pt x="0" y="181270"/>
                </a:lnTo>
                <a:cubicBezTo>
                  <a:pt x="0" y="180989"/>
                  <a:pt x="280" y="180429"/>
                  <a:pt x="280" y="180149"/>
                </a:cubicBezTo>
                <a:lnTo>
                  <a:pt x="43775" y="21853"/>
                </a:lnTo>
                <a:cubicBezTo>
                  <a:pt x="45178" y="9806"/>
                  <a:pt x="56964" y="0"/>
                  <a:pt x="70434" y="0"/>
                </a:cubicBezTo>
                <a:close/>
              </a:path>
            </a:pathLst>
          </a:custGeom>
          <a:solidFill>
            <a:schemeClr val="accent1"/>
          </a:solidFill>
          <a:ln>
            <a:noFill/>
          </a:ln>
        </p:spPr>
      </p:sp>
      <p:sp>
        <p:nvSpPr>
          <p:cNvPr id="43" name="文本框 42"/>
          <p:cNvSpPr txBox="1"/>
          <p:nvPr/>
        </p:nvSpPr>
        <p:spPr>
          <a:xfrm>
            <a:off x="1222052" y="5722141"/>
            <a:ext cx="3905038" cy="1237262"/>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指导思想：</a:t>
            </a:r>
            <a:r>
              <a:rPr lang="zh-CN" altLang="en-US" sz="1200" dirty="0">
                <a:latin typeface="微软雅黑" panose="020B0503020204020204" pitchFamily="34" charset="-122"/>
                <a:ea typeface="微软雅黑" panose="020B0503020204020204" pitchFamily="34" charset="-122"/>
              </a:rPr>
              <a:t>以习近平生态文明思想为指导，推动污染风险管控能力、生态环境监管履职能力和廉政风险防范能力全面提升，建立“依法规范、公开透明、权责清晰、多跨协同、整体智治、精准高效”的建设用地土壤污染风险管控和修复“阳光”运行机制。</a:t>
            </a:r>
            <a:endParaRPr lang="en-US" altLang="zh-CN" sz="1400" dirty="0">
              <a:latin typeface="微软雅黑" panose="020B0503020204020204" pitchFamily="34" charset="-122"/>
              <a:ea typeface="微软雅黑" panose="020B0503020204020204" pitchFamily="34" charset="-122"/>
            </a:endParaRPr>
          </a:p>
        </p:txBody>
      </p:sp>
      <p:sp>
        <p:nvSpPr>
          <p:cNvPr id="61" name="文本框 60"/>
          <p:cNvSpPr txBox="1"/>
          <p:nvPr/>
        </p:nvSpPr>
        <p:spPr>
          <a:xfrm>
            <a:off x="1184657" y="6995182"/>
            <a:ext cx="3924923" cy="587469"/>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基本原则：</a:t>
            </a:r>
            <a:r>
              <a:rPr lang="zh-CN" altLang="en-US" sz="1200" dirty="0">
                <a:latin typeface="微软雅黑" panose="020B0503020204020204" pitchFamily="34" charset="-122"/>
                <a:ea typeface="微软雅黑" panose="020B0503020204020204" pitchFamily="34" charset="-122"/>
              </a:rPr>
              <a:t>遵循坚持依法改革，坚持问题导向和坚持数字赋能三大原则</a:t>
            </a:r>
            <a:endParaRPr lang="zh-CN" altLang="en-US" sz="1400" dirty="0">
              <a:latin typeface="微软雅黑" panose="020B0503020204020204" pitchFamily="34" charset="-122"/>
              <a:ea typeface="微软雅黑" panose="020B0503020204020204" pitchFamily="34" charset="-122"/>
            </a:endParaRPr>
          </a:p>
        </p:txBody>
      </p:sp>
      <p:sp>
        <p:nvSpPr>
          <p:cNvPr id="66" name="折角形 65"/>
          <p:cNvSpPr/>
          <p:nvPr/>
        </p:nvSpPr>
        <p:spPr>
          <a:xfrm>
            <a:off x="528948" y="8335517"/>
            <a:ext cx="4739982" cy="21344384"/>
          </a:xfrm>
          <a:prstGeom prst="foldedCorner">
            <a:avLst>
              <a:gd name="adj" fmla="val 764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68" name="线形标注 1(带边框和强调线) 67"/>
          <p:cNvSpPr/>
          <p:nvPr/>
        </p:nvSpPr>
        <p:spPr>
          <a:xfrm>
            <a:off x="705043" y="8470234"/>
            <a:ext cx="441333" cy="381380"/>
          </a:xfrm>
          <a:prstGeom prst="accentBorderCallout1">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2800" b="1" dirty="0">
                <a:latin typeface="微软雅黑" panose="020B0503020204020204" pitchFamily="34" charset="-122"/>
                <a:ea typeface="微软雅黑" panose="020B0503020204020204" pitchFamily="34" charset="-122"/>
              </a:rPr>
              <a:t>2</a:t>
            </a:r>
            <a:endParaRPr lang="zh-CN" altLang="en-US" sz="2800" b="1" dirty="0">
              <a:latin typeface="微软雅黑" panose="020B0503020204020204" pitchFamily="34" charset="-122"/>
              <a:ea typeface="微软雅黑" panose="020B0503020204020204" pitchFamily="34" charset="-122"/>
            </a:endParaRPr>
          </a:p>
        </p:txBody>
      </p:sp>
      <p:sp>
        <p:nvSpPr>
          <p:cNvPr id="69" name="文本框 68"/>
          <p:cNvSpPr txBox="1"/>
          <p:nvPr/>
        </p:nvSpPr>
        <p:spPr>
          <a:xfrm>
            <a:off x="2259695" y="8414811"/>
            <a:ext cx="1620957" cy="523220"/>
          </a:xfrm>
          <a:prstGeom prst="rect">
            <a:avLst/>
          </a:prstGeom>
          <a:noFill/>
        </p:spPr>
        <p:txBody>
          <a:bodyPr wrap="none" rtlCol="0">
            <a:spAutoFit/>
          </a:bodyPr>
          <a:lstStyle/>
          <a:p>
            <a:r>
              <a:rPr lang="zh-CN" altLang="en-US" sz="2800" b="1" dirty="0">
                <a:solidFill>
                  <a:srgbClr val="000099"/>
                </a:solidFill>
                <a:latin typeface="微软雅黑" panose="020B0503020204020204" pitchFamily="34" charset="-122"/>
                <a:ea typeface="微软雅黑" panose="020B0503020204020204" pitchFamily="34" charset="-122"/>
              </a:rPr>
              <a:t>主要内容</a:t>
            </a:r>
          </a:p>
        </p:txBody>
      </p:sp>
      <p:grpSp>
        <p:nvGrpSpPr>
          <p:cNvPr id="94" name="组合 93"/>
          <p:cNvGrpSpPr/>
          <p:nvPr/>
        </p:nvGrpSpPr>
        <p:grpSpPr>
          <a:xfrm>
            <a:off x="638739" y="9085421"/>
            <a:ext cx="4467580" cy="3231036"/>
            <a:chOff x="396772" y="9233411"/>
            <a:chExt cx="4909445" cy="3550603"/>
          </a:xfrm>
        </p:grpSpPr>
        <p:sp>
          <p:nvSpPr>
            <p:cNvPr id="82" name="矩形 81"/>
            <p:cNvSpPr/>
            <p:nvPr/>
          </p:nvSpPr>
          <p:spPr>
            <a:xfrm>
              <a:off x="454817" y="9637432"/>
              <a:ext cx="4851400" cy="3146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83" name="文本框 82"/>
            <p:cNvSpPr txBox="1"/>
            <p:nvPr/>
          </p:nvSpPr>
          <p:spPr>
            <a:xfrm>
              <a:off x="575467" y="9732379"/>
              <a:ext cx="4610100" cy="1497879"/>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       构建建设用地土壤污染防治履职和廉政风险防范制度体系，打造衔接多部门、覆盖各环节的建设用地土壤污染风险管控和修复数字化监管应用场景，建立制度更紧密、监管更规范、运行更高效、服务更便捷的运行机制。</a:t>
              </a:r>
            </a:p>
          </p:txBody>
        </p:sp>
        <p:sp>
          <p:nvSpPr>
            <p:cNvPr id="81" name="圆角矩形标注 80"/>
            <p:cNvSpPr/>
            <p:nvPr/>
          </p:nvSpPr>
          <p:spPr>
            <a:xfrm>
              <a:off x="396772" y="9233411"/>
              <a:ext cx="1391782" cy="437355"/>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目标体系</a:t>
              </a:r>
            </a:p>
          </p:txBody>
        </p:sp>
        <p:sp>
          <p:nvSpPr>
            <p:cNvPr id="87" name="checked-buttom_3651"/>
            <p:cNvSpPr>
              <a:spLocks noChangeAspect="1"/>
            </p:cNvSpPr>
            <p:nvPr/>
          </p:nvSpPr>
          <p:spPr bwMode="auto">
            <a:xfrm>
              <a:off x="549594" y="11337929"/>
              <a:ext cx="360431" cy="360000"/>
            </a:xfrm>
            <a:custGeom>
              <a:avLst/>
              <a:gdLst>
                <a:gd name="T0" fmla="*/ 202 w 403"/>
                <a:gd name="T1" fmla="*/ 0 h 403"/>
                <a:gd name="T2" fmla="*/ 0 w 403"/>
                <a:gd name="T3" fmla="*/ 202 h 403"/>
                <a:gd name="T4" fmla="*/ 202 w 403"/>
                <a:gd name="T5" fmla="*/ 403 h 403"/>
                <a:gd name="T6" fmla="*/ 403 w 403"/>
                <a:gd name="T7" fmla="*/ 202 h 403"/>
                <a:gd name="T8" fmla="*/ 202 w 403"/>
                <a:gd name="T9" fmla="*/ 0 h 403"/>
                <a:gd name="T10" fmla="*/ 171 w 403"/>
                <a:gd name="T11" fmla="*/ 322 h 403"/>
                <a:gd name="T12" fmla="*/ 155 w 403"/>
                <a:gd name="T13" fmla="*/ 322 h 403"/>
                <a:gd name="T14" fmla="*/ 152 w 403"/>
                <a:gd name="T15" fmla="*/ 318 h 403"/>
                <a:gd name="T16" fmla="*/ 152 w 403"/>
                <a:gd name="T17" fmla="*/ 318 h 403"/>
                <a:gd name="T18" fmla="*/ 148 w 403"/>
                <a:gd name="T19" fmla="*/ 314 h 403"/>
                <a:gd name="T20" fmla="*/ 131 w 403"/>
                <a:gd name="T21" fmla="*/ 298 h 403"/>
                <a:gd name="T22" fmla="*/ 130 w 403"/>
                <a:gd name="T23" fmla="*/ 297 h 403"/>
                <a:gd name="T24" fmla="*/ 53 w 403"/>
                <a:gd name="T25" fmla="*/ 219 h 403"/>
                <a:gd name="T26" fmla="*/ 53 w 403"/>
                <a:gd name="T27" fmla="*/ 203 h 403"/>
                <a:gd name="T28" fmla="*/ 77 w 403"/>
                <a:gd name="T29" fmla="*/ 179 h 403"/>
                <a:gd name="T30" fmla="*/ 94 w 403"/>
                <a:gd name="T31" fmla="*/ 179 h 403"/>
                <a:gd name="T32" fmla="*/ 163 w 403"/>
                <a:gd name="T33" fmla="*/ 249 h 403"/>
                <a:gd name="T34" fmla="*/ 310 w 403"/>
                <a:gd name="T35" fmla="*/ 102 h 403"/>
                <a:gd name="T36" fmla="*/ 326 w 403"/>
                <a:gd name="T37" fmla="*/ 102 h 403"/>
                <a:gd name="T38" fmla="*/ 350 w 403"/>
                <a:gd name="T39" fmla="*/ 127 h 403"/>
                <a:gd name="T40" fmla="*/ 350 w 403"/>
                <a:gd name="T41" fmla="*/ 143 h 403"/>
                <a:gd name="T42" fmla="*/ 171 w 403"/>
                <a:gd name="T43" fmla="*/ 32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3" h="403">
                  <a:moveTo>
                    <a:pt x="202" y="0"/>
                  </a:moveTo>
                  <a:cubicBezTo>
                    <a:pt x="90" y="0"/>
                    <a:pt x="0" y="90"/>
                    <a:pt x="0" y="202"/>
                  </a:cubicBezTo>
                  <a:cubicBezTo>
                    <a:pt x="0" y="313"/>
                    <a:pt x="90" y="403"/>
                    <a:pt x="202" y="403"/>
                  </a:cubicBezTo>
                  <a:cubicBezTo>
                    <a:pt x="313" y="403"/>
                    <a:pt x="403" y="313"/>
                    <a:pt x="403" y="202"/>
                  </a:cubicBezTo>
                  <a:cubicBezTo>
                    <a:pt x="403" y="90"/>
                    <a:pt x="313" y="0"/>
                    <a:pt x="202" y="0"/>
                  </a:cubicBezTo>
                  <a:close/>
                  <a:moveTo>
                    <a:pt x="171" y="322"/>
                  </a:moveTo>
                  <a:cubicBezTo>
                    <a:pt x="167" y="326"/>
                    <a:pt x="160" y="326"/>
                    <a:pt x="155" y="322"/>
                  </a:cubicBezTo>
                  <a:lnTo>
                    <a:pt x="152" y="318"/>
                  </a:lnTo>
                  <a:lnTo>
                    <a:pt x="152" y="318"/>
                  </a:lnTo>
                  <a:lnTo>
                    <a:pt x="148" y="314"/>
                  </a:lnTo>
                  <a:lnTo>
                    <a:pt x="131" y="298"/>
                  </a:lnTo>
                  <a:lnTo>
                    <a:pt x="130" y="297"/>
                  </a:lnTo>
                  <a:lnTo>
                    <a:pt x="53" y="219"/>
                  </a:lnTo>
                  <a:cubicBezTo>
                    <a:pt x="49" y="215"/>
                    <a:pt x="49" y="207"/>
                    <a:pt x="53" y="203"/>
                  </a:cubicBezTo>
                  <a:lnTo>
                    <a:pt x="77" y="179"/>
                  </a:lnTo>
                  <a:cubicBezTo>
                    <a:pt x="82" y="174"/>
                    <a:pt x="89" y="174"/>
                    <a:pt x="94" y="179"/>
                  </a:cubicBezTo>
                  <a:lnTo>
                    <a:pt x="163" y="249"/>
                  </a:lnTo>
                  <a:lnTo>
                    <a:pt x="310" y="102"/>
                  </a:lnTo>
                  <a:cubicBezTo>
                    <a:pt x="314" y="98"/>
                    <a:pt x="322" y="98"/>
                    <a:pt x="326" y="102"/>
                  </a:cubicBezTo>
                  <a:lnTo>
                    <a:pt x="350" y="127"/>
                  </a:lnTo>
                  <a:cubicBezTo>
                    <a:pt x="355" y="131"/>
                    <a:pt x="355" y="138"/>
                    <a:pt x="350" y="143"/>
                  </a:cubicBezTo>
                  <a:lnTo>
                    <a:pt x="171" y="322"/>
                  </a:lnTo>
                  <a:close/>
                </a:path>
              </a:pathLst>
            </a:custGeom>
            <a:solidFill>
              <a:schemeClr val="accent1"/>
            </a:solidFill>
            <a:ln>
              <a:noFill/>
            </a:ln>
          </p:spPr>
        </p:sp>
        <p:sp>
          <p:nvSpPr>
            <p:cNvPr id="88" name="checked-buttom_3651"/>
            <p:cNvSpPr>
              <a:spLocks noChangeAspect="1"/>
            </p:cNvSpPr>
            <p:nvPr/>
          </p:nvSpPr>
          <p:spPr bwMode="auto">
            <a:xfrm>
              <a:off x="549594" y="12099929"/>
              <a:ext cx="360431" cy="360000"/>
            </a:xfrm>
            <a:custGeom>
              <a:avLst/>
              <a:gdLst>
                <a:gd name="T0" fmla="*/ 202 w 403"/>
                <a:gd name="T1" fmla="*/ 0 h 403"/>
                <a:gd name="T2" fmla="*/ 0 w 403"/>
                <a:gd name="T3" fmla="*/ 202 h 403"/>
                <a:gd name="T4" fmla="*/ 202 w 403"/>
                <a:gd name="T5" fmla="*/ 403 h 403"/>
                <a:gd name="T6" fmla="*/ 403 w 403"/>
                <a:gd name="T7" fmla="*/ 202 h 403"/>
                <a:gd name="T8" fmla="*/ 202 w 403"/>
                <a:gd name="T9" fmla="*/ 0 h 403"/>
                <a:gd name="T10" fmla="*/ 171 w 403"/>
                <a:gd name="T11" fmla="*/ 322 h 403"/>
                <a:gd name="T12" fmla="*/ 155 w 403"/>
                <a:gd name="T13" fmla="*/ 322 h 403"/>
                <a:gd name="T14" fmla="*/ 152 w 403"/>
                <a:gd name="T15" fmla="*/ 318 h 403"/>
                <a:gd name="T16" fmla="*/ 152 w 403"/>
                <a:gd name="T17" fmla="*/ 318 h 403"/>
                <a:gd name="T18" fmla="*/ 148 w 403"/>
                <a:gd name="T19" fmla="*/ 314 h 403"/>
                <a:gd name="T20" fmla="*/ 131 w 403"/>
                <a:gd name="T21" fmla="*/ 298 h 403"/>
                <a:gd name="T22" fmla="*/ 130 w 403"/>
                <a:gd name="T23" fmla="*/ 297 h 403"/>
                <a:gd name="T24" fmla="*/ 53 w 403"/>
                <a:gd name="T25" fmla="*/ 219 h 403"/>
                <a:gd name="T26" fmla="*/ 53 w 403"/>
                <a:gd name="T27" fmla="*/ 203 h 403"/>
                <a:gd name="T28" fmla="*/ 77 w 403"/>
                <a:gd name="T29" fmla="*/ 179 h 403"/>
                <a:gd name="T30" fmla="*/ 94 w 403"/>
                <a:gd name="T31" fmla="*/ 179 h 403"/>
                <a:gd name="T32" fmla="*/ 163 w 403"/>
                <a:gd name="T33" fmla="*/ 249 h 403"/>
                <a:gd name="T34" fmla="*/ 310 w 403"/>
                <a:gd name="T35" fmla="*/ 102 h 403"/>
                <a:gd name="T36" fmla="*/ 326 w 403"/>
                <a:gd name="T37" fmla="*/ 102 h 403"/>
                <a:gd name="T38" fmla="*/ 350 w 403"/>
                <a:gd name="T39" fmla="*/ 127 h 403"/>
                <a:gd name="T40" fmla="*/ 350 w 403"/>
                <a:gd name="T41" fmla="*/ 143 h 403"/>
                <a:gd name="T42" fmla="*/ 171 w 403"/>
                <a:gd name="T43" fmla="*/ 32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3" h="403">
                  <a:moveTo>
                    <a:pt x="202" y="0"/>
                  </a:moveTo>
                  <a:cubicBezTo>
                    <a:pt x="90" y="0"/>
                    <a:pt x="0" y="90"/>
                    <a:pt x="0" y="202"/>
                  </a:cubicBezTo>
                  <a:cubicBezTo>
                    <a:pt x="0" y="313"/>
                    <a:pt x="90" y="403"/>
                    <a:pt x="202" y="403"/>
                  </a:cubicBezTo>
                  <a:cubicBezTo>
                    <a:pt x="313" y="403"/>
                    <a:pt x="403" y="313"/>
                    <a:pt x="403" y="202"/>
                  </a:cubicBezTo>
                  <a:cubicBezTo>
                    <a:pt x="403" y="90"/>
                    <a:pt x="313" y="0"/>
                    <a:pt x="202" y="0"/>
                  </a:cubicBezTo>
                  <a:close/>
                  <a:moveTo>
                    <a:pt x="171" y="322"/>
                  </a:moveTo>
                  <a:cubicBezTo>
                    <a:pt x="167" y="326"/>
                    <a:pt x="160" y="326"/>
                    <a:pt x="155" y="322"/>
                  </a:cubicBezTo>
                  <a:lnTo>
                    <a:pt x="152" y="318"/>
                  </a:lnTo>
                  <a:lnTo>
                    <a:pt x="152" y="318"/>
                  </a:lnTo>
                  <a:lnTo>
                    <a:pt x="148" y="314"/>
                  </a:lnTo>
                  <a:lnTo>
                    <a:pt x="131" y="298"/>
                  </a:lnTo>
                  <a:lnTo>
                    <a:pt x="130" y="297"/>
                  </a:lnTo>
                  <a:lnTo>
                    <a:pt x="53" y="219"/>
                  </a:lnTo>
                  <a:cubicBezTo>
                    <a:pt x="49" y="215"/>
                    <a:pt x="49" y="207"/>
                    <a:pt x="53" y="203"/>
                  </a:cubicBezTo>
                  <a:lnTo>
                    <a:pt x="77" y="179"/>
                  </a:lnTo>
                  <a:cubicBezTo>
                    <a:pt x="82" y="174"/>
                    <a:pt x="89" y="174"/>
                    <a:pt x="94" y="179"/>
                  </a:cubicBezTo>
                  <a:lnTo>
                    <a:pt x="163" y="249"/>
                  </a:lnTo>
                  <a:lnTo>
                    <a:pt x="310" y="102"/>
                  </a:lnTo>
                  <a:cubicBezTo>
                    <a:pt x="314" y="98"/>
                    <a:pt x="322" y="98"/>
                    <a:pt x="326" y="102"/>
                  </a:cubicBezTo>
                  <a:lnTo>
                    <a:pt x="350" y="127"/>
                  </a:lnTo>
                  <a:cubicBezTo>
                    <a:pt x="355" y="131"/>
                    <a:pt x="355" y="138"/>
                    <a:pt x="350" y="143"/>
                  </a:cubicBezTo>
                  <a:lnTo>
                    <a:pt x="171" y="322"/>
                  </a:lnTo>
                  <a:close/>
                </a:path>
              </a:pathLst>
            </a:custGeom>
            <a:solidFill>
              <a:schemeClr val="accent1"/>
            </a:solidFill>
            <a:ln>
              <a:noFill/>
            </a:ln>
          </p:spPr>
        </p:sp>
        <p:sp>
          <p:nvSpPr>
            <p:cNvPr id="89" name="文本框 88"/>
            <p:cNvSpPr txBox="1"/>
            <p:nvPr/>
          </p:nvSpPr>
          <p:spPr>
            <a:xfrm>
              <a:off x="1076887" y="11251320"/>
              <a:ext cx="4108679" cy="629084"/>
            </a:xfrm>
            <a:prstGeom prst="rect">
              <a:avLst/>
            </a:prstGeom>
            <a:noFill/>
          </p:spPr>
          <p:txBody>
            <a:bodyPr wrap="square" rtlCol="0">
              <a:spAutoFit/>
            </a:bodyPr>
            <a:lstStyle/>
            <a:p>
              <a:pPr>
                <a:lnSpc>
                  <a:spcPct val="120000"/>
                </a:lnSpc>
              </a:pPr>
              <a:r>
                <a:rPr lang="zh-CN" altLang="en-US" sz="1400" b="1" dirty="0">
                  <a:solidFill>
                    <a:srgbClr val="0066CC"/>
                  </a:solidFill>
                  <a:latin typeface="微软雅黑" panose="020B0503020204020204" pitchFamily="34" charset="-122"/>
                  <a:ea typeface="微软雅黑" panose="020B0503020204020204" pitchFamily="34" charset="-122"/>
                </a:rPr>
                <a:t>到</a:t>
              </a:r>
              <a:r>
                <a:rPr lang="en-US" altLang="zh-CN" sz="1400" b="1" dirty="0">
                  <a:solidFill>
                    <a:srgbClr val="0066CC"/>
                  </a:solidFill>
                  <a:latin typeface="微软雅黑" panose="020B0503020204020204" pitchFamily="34" charset="-122"/>
                  <a:ea typeface="微软雅黑" panose="020B0503020204020204" pitchFamily="34" charset="-122"/>
                </a:rPr>
                <a:t>2022</a:t>
              </a:r>
              <a:r>
                <a:rPr lang="zh-CN" altLang="en-US" sz="1400" b="1" dirty="0">
                  <a:solidFill>
                    <a:srgbClr val="0066CC"/>
                  </a:solidFill>
                  <a:latin typeface="微软雅黑" panose="020B0503020204020204" pitchFamily="34" charset="-122"/>
                  <a:ea typeface="微软雅黑" panose="020B0503020204020204" pitchFamily="34" charset="-122"/>
                </a:rPr>
                <a:t>年底：</a:t>
              </a:r>
              <a:r>
                <a:rPr lang="zh-CN" altLang="en-US" sz="1200" dirty="0">
                  <a:latin typeface="微软雅黑" panose="020B0503020204020204" pitchFamily="34" charset="-122"/>
                  <a:ea typeface="微软雅黑" panose="020B0503020204020204" pitchFamily="34" charset="-122"/>
                </a:rPr>
                <a:t>各设区市污染地块安全利用率</a:t>
              </a:r>
              <a:r>
                <a:rPr lang="en-US" altLang="zh-CN" sz="1200" dirty="0">
                  <a:latin typeface="微软雅黑" panose="020B0503020204020204" pitchFamily="34" charset="-122"/>
                  <a:ea typeface="微软雅黑" panose="020B0503020204020204" pitchFamily="34" charset="-122"/>
                </a:rPr>
                <a:t>93%</a:t>
              </a:r>
              <a:r>
                <a:rPr lang="zh-CN" altLang="en-US" sz="1200" dirty="0">
                  <a:latin typeface="微软雅黑" panose="020B0503020204020204" pitchFamily="34" charset="-122"/>
                  <a:ea typeface="微软雅黑" panose="020B0503020204020204" pitchFamily="34" charset="-122"/>
                </a:rPr>
                <a:t>以上、已排查的重污染地块风险管控率</a:t>
              </a:r>
              <a:r>
                <a:rPr lang="en-US" altLang="zh-CN" sz="1200" dirty="0">
                  <a:latin typeface="微软雅黑" panose="020B0503020204020204" pitchFamily="34" charset="-122"/>
                  <a:ea typeface="微软雅黑" panose="020B0503020204020204" pitchFamily="34" charset="-122"/>
                </a:rPr>
                <a:t>100%</a:t>
              </a:r>
              <a:endParaRPr lang="zh-CN" altLang="en-US" sz="1200" dirty="0">
                <a:latin typeface="微软雅黑" panose="020B0503020204020204" pitchFamily="34" charset="-122"/>
                <a:ea typeface="微软雅黑" panose="020B0503020204020204" pitchFamily="34" charset="-122"/>
              </a:endParaRPr>
            </a:p>
          </p:txBody>
        </p:sp>
        <p:sp>
          <p:nvSpPr>
            <p:cNvPr id="90" name="文本框 89"/>
            <p:cNvSpPr txBox="1"/>
            <p:nvPr/>
          </p:nvSpPr>
          <p:spPr>
            <a:xfrm>
              <a:off x="1040155" y="12018684"/>
              <a:ext cx="4108679" cy="608440"/>
            </a:xfrm>
            <a:prstGeom prst="rect">
              <a:avLst/>
            </a:prstGeom>
            <a:noFill/>
          </p:spPr>
          <p:txBody>
            <a:bodyPr wrap="square" rtlCol="0">
              <a:spAutoFit/>
            </a:bodyPr>
            <a:lstStyle/>
            <a:p>
              <a:pPr>
                <a:lnSpc>
                  <a:spcPct val="120000"/>
                </a:lnSpc>
              </a:pPr>
              <a:r>
                <a:rPr lang="zh-CN" altLang="en-US" sz="1400" b="1" dirty="0">
                  <a:solidFill>
                    <a:srgbClr val="0066CC"/>
                  </a:solidFill>
                  <a:latin typeface="微软雅黑" panose="020B0503020204020204" pitchFamily="34" charset="-122"/>
                  <a:ea typeface="微软雅黑" panose="020B0503020204020204" pitchFamily="34" charset="-122"/>
                </a:rPr>
                <a:t>到</a:t>
              </a:r>
              <a:r>
                <a:rPr lang="en-US" altLang="zh-CN" sz="1400" b="1" dirty="0">
                  <a:solidFill>
                    <a:srgbClr val="0066CC"/>
                  </a:solidFill>
                  <a:latin typeface="微软雅黑" panose="020B0503020204020204" pitchFamily="34" charset="-122"/>
                  <a:ea typeface="微软雅黑" panose="020B0503020204020204" pitchFamily="34" charset="-122"/>
                </a:rPr>
                <a:t>2025</a:t>
              </a:r>
              <a:r>
                <a:rPr lang="zh-CN" altLang="en-US" sz="1400" b="1" dirty="0">
                  <a:solidFill>
                    <a:srgbClr val="0066CC"/>
                  </a:solidFill>
                  <a:latin typeface="微软雅黑" panose="020B0503020204020204" pitchFamily="34" charset="-122"/>
                  <a:ea typeface="微软雅黑" panose="020B0503020204020204" pitchFamily="34" charset="-122"/>
                </a:rPr>
                <a:t>年：</a:t>
              </a:r>
              <a:r>
                <a:rPr lang="zh-CN" altLang="en-US" sz="1200" dirty="0">
                  <a:latin typeface="微软雅黑" panose="020B0503020204020204" pitchFamily="34" charset="-122"/>
                  <a:ea typeface="微软雅黑" panose="020B0503020204020204" pitchFamily="34" charset="-122"/>
                </a:rPr>
                <a:t>各设区市污染地块安全利用率</a:t>
              </a:r>
              <a:r>
                <a:rPr lang="en-US" altLang="zh-CN" sz="1200" dirty="0">
                  <a:latin typeface="微软雅黑" panose="020B0503020204020204" pitchFamily="34" charset="-122"/>
                  <a:ea typeface="微软雅黑" panose="020B0503020204020204" pitchFamily="34" charset="-122"/>
                </a:rPr>
                <a:t>97%</a:t>
              </a:r>
              <a:r>
                <a:rPr lang="zh-CN" altLang="en-US" sz="1200" dirty="0">
                  <a:latin typeface="微软雅黑" panose="020B0503020204020204" pitchFamily="34" charset="-122"/>
                  <a:ea typeface="微软雅黑" panose="020B0503020204020204" pitchFamily="34" charset="-122"/>
                </a:rPr>
                <a:t>以上、已排查的重污染地块风险管控率</a:t>
              </a:r>
              <a:r>
                <a:rPr lang="en-US" altLang="zh-CN" sz="1200" dirty="0">
                  <a:latin typeface="微软雅黑" panose="020B0503020204020204" pitchFamily="34" charset="-122"/>
                  <a:ea typeface="微软雅黑" panose="020B0503020204020204" pitchFamily="34" charset="-122"/>
                </a:rPr>
                <a:t>100%</a:t>
              </a:r>
              <a:endParaRPr lang="zh-CN" altLang="en-US" sz="1200" dirty="0">
                <a:latin typeface="微软雅黑" panose="020B0503020204020204" pitchFamily="34" charset="-122"/>
                <a:ea typeface="微软雅黑" panose="020B0503020204020204" pitchFamily="34" charset="-122"/>
              </a:endParaRPr>
            </a:p>
          </p:txBody>
        </p:sp>
        <p:sp>
          <p:nvSpPr>
            <p:cNvPr id="91" name="圆角矩形 90"/>
            <p:cNvSpPr/>
            <p:nvPr/>
          </p:nvSpPr>
          <p:spPr>
            <a:xfrm>
              <a:off x="1066409" y="11275148"/>
              <a:ext cx="4056172" cy="556124"/>
            </a:xfrm>
            <a:prstGeom prst="round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sp>
          <p:nvSpPr>
            <p:cNvPr id="93" name="圆角矩形 92"/>
            <p:cNvSpPr/>
            <p:nvPr/>
          </p:nvSpPr>
          <p:spPr>
            <a:xfrm>
              <a:off x="1066409" y="12038342"/>
              <a:ext cx="4056172" cy="556124"/>
            </a:xfrm>
            <a:prstGeom prst="round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grpSp>
      <p:sp>
        <p:nvSpPr>
          <p:cNvPr id="96" name="矩形 95"/>
          <p:cNvSpPr/>
          <p:nvPr/>
        </p:nvSpPr>
        <p:spPr>
          <a:xfrm>
            <a:off x="723197" y="12841574"/>
            <a:ext cx="4414759" cy="8304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97" name="文本框 96"/>
          <p:cNvSpPr txBox="1"/>
          <p:nvPr/>
        </p:nvSpPr>
        <p:spPr>
          <a:xfrm>
            <a:off x="828712" y="13323364"/>
            <a:ext cx="4193267" cy="830997"/>
          </a:xfrm>
          <a:prstGeom prst="rect">
            <a:avLst/>
          </a:prstGeom>
          <a:noFill/>
        </p:spPr>
        <p:txBody>
          <a:bodyPr wrap="square"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       围绕破解生态环境部门评审权力过于集中、廉政风险高的问题，从</a:t>
            </a:r>
            <a:r>
              <a:rPr lang="zh-CN" altLang="en-US" sz="1400" b="1" dirty="0">
                <a:solidFill>
                  <a:srgbClr val="0066CC"/>
                </a:solidFill>
                <a:latin typeface="微软雅黑" panose="020B0503020204020204" pitchFamily="34" charset="-122"/>
                <a:ea typeface="微软雅黑" panose="020B0503020204020204" pitchFamily="34" charset="-122"/>
              </a:rPr>
              <a:t>分级评审</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0066CC"/>
                </a:solidFill>
                <a:latin typeface="微软雅黑" panose="020B0503020204020204" pitchFamily="34" charset="-122"/>
                <a:ea typeface="微软雅黑" panose="020B0503020204020204" pitchFamily="34" charset="-122"/>
              </a:rPr>
              <a:t>优化流程</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0066CC"/>
                </a:solidFill>
                <a:latin typeface="微软雅黑" panose="020B0503020204020204" pitchFamily="34" charset="-122"/>
                <a:ea typeface="微软雅黑" panose="020B0503020204020204" pitchFamily="34" charset="-122"/>
              </a:rPr>
              <a:t>审查量化</a:t>
            </a:r>
            <a:r>
              <a:rPr lang="zh-CN" altLang="en-US" sz="1200" dirty="0">
                <a:latin typeface="微软雅黑" panose="020B0503020204020204" pitchFamily="34" charset="-122"/>
                <a:ea typeface="微软雅黑" panose="020B0503020204020204" pitchFamily="34" charset="-122"/>
              </a:rPr>
              <a:t>以及</a:t>
            </a:r>
            <a:r>
              <a:rPr lang="zh-CN" altLang="en-US" sz="1400" b="1" dirty="0">
                <a:solidFill>
                  <a:srgbClr val="0066CC"/>
                </a:solidFill>
                <a:latin typeface="微软雅黑" panose="020B0503020204020204" pitchFamily="34" charset="-122"/>
                <a:ea typeface="微软雅黑" panose="020B0503020204020204" pitchFamily="34" charset="-122"/>
              </a:rPr>
              <a:t>阳光办理</a:t>
            </a:r>
            <a:r>
              <a:rPr lang="zh-CN" altLang="en-US" sz="1200" dirty="0">
                <a:latin typeface="微软雅黑" panose="020B0503020204020204" pitchFamily="34" charset="-122"/>
                <a:ea typeface="微软雅黑" panose="020B0503020204020204" pitchFamily="34" charset="-122"/>
              </a:rPr>
              <a:t>四个方面优化评审制度。</a:t>
            </a:r>
          </a:p>
        </p:txBody>
      </p:sp>
      <p:sp>
        <p:nvSpPr>
          <p:cNvPr id="98" name="圆角矩形标注 97"/>
          <p:cNvSpPr/>
          <p:nvPr/>
        </p:nvSpPr>
        <p:spPr>
          <a:xfrm>
            <a:off x="665148" y="12437235"/>
            <a:ext cx="1266517" cy="397992"/>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工作体系</a:t>
            </a:r>
          </a:p>
        </p:txBody>
      </p:sp>
      <p:grpSp>
        <p:nvGrpSpPr>
          <p:cNvPr id="110" name="组合 109"/>
          <p:cNvGrpSpPr/>
          <p:nvPr/>
        </p:nvGrpSpPr>
        <p:grpSpPr>
          <a:xfrm>
            <a:off x="868968" y="12985095"/>
            <a:ext cx="3893531" cy="584775"/>
            <a:chOff x="411081" y="13537953"/>
            <a:chExt cx="3833848" cy="642612"/>
          </a:xfrm>
        </p:grpSpPr>
        <p:grpSp>
          <p:nvGrpSpPr>
            <p:cNvPr id="109" name="组合 108"/>
            <p:cNvGrpSpPr/>
            <p:nvPr/>
          </p:nvGrpSpPr>
          <p:grpSpPr>
            <a:xfrm>
              <a:off x="411081" y="13537953"/>
              <a:ext cx="3833848" cy="360000"/>
              <a:chOff x="411081" y="13537953"/>
              <a:chExt cx="3833848" cy="360000"/>
            </a:xfrm>
          </p:grpSpPr>
          <p:sp>
            <p:nvSpPr>
              <p:cNvPr id="107" name="燕尾形 106"/>
              <p:cNvSpPr/>
              <p:nvPr/>
            </p:nvSpPr>
            <p:spPr>
              <a:xfrm rot="10800000">
                <a:off x="480618" y="13542253"/>
                <a:ext cx="3764311" cy="346349"/>
              </a:xfrm>
              <a:prstGeom prst="chevron">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00">
                  <a:solidFill>
                    <a:schemeClr val="tx1"/>
                  </a:solidFill>
                </a:endParaRPr>
              </a:p>
            </p:txBody>
          </p:sp>
          <p:sp>
            <p:nvSpPr>
              <p:cNvPr id="108" name="椭圆 107"/>
              <p:cNvSpPr/>
              <p:nvPr/>
            </p:nvSpPr>
            <p:spPr>
              <a:xfrm>
                <a:off x="411081" y="13537953"/>
                <a:ext cx="322578" cy="360000"/>
              </a:xfrm>
              <a:prstGeom prst="ellipse">
                <a:avLst/>
              </a:prstGeom>
              <a:solidFill>
                <a:schemeClr val="bg1"/>
              </a:solidFill>
              <a:ln w="1905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1600" b="1" dirty="0">
                    <a:solidFill>
                      <a:srgbClr val="0099CC"/>
                    </a:solidFill>
                    <a:latin typeface="微软雅黑" panose="020B0503020204020204" pitchFamily="34" charset="-122"/>
                    <a:ea typeface="微软雅黑" panose="020B0503020204020204" pitchFamily="34" charset="-122"/>
                  </a:rPr>
                  <a:t>1</a:t>
                </a:r>
                <a:endParaRPr lang="zh-CN" altLang="en-US" sz="1600" b="1" dirty="0">
                  <a:solidFill>
                    <a:srgbClr val="0099CC"/>
                  </a:solidFill>
                  <a:latin typeface="微软雅黑" panose="020B0503020204020204" pitchFamily="34" charset="-122"/>
                  <a:ea typeface="微软雅黑" panose="020B0503020204020204" pitchFamily="34" charset="-122"/>
                </a:endParaRPr>
              </a:p>
            </p:txBody>
          </p:sp>
        </p:grpSp>
        <p:sp>
          <p:nvSpPr>
            <p:cNvPr id="106" name="矩形 105"/>
            <p:cNvSpPr/>
            <p:nvPr/>
          </p:nvSpPr>
          <p:spPr>
            <a:xfrm>
              <a:off x="698324" y="13537953"/>
              <a:ext cx="3436936" cy="642612"/>
            </a:xfrm>
            <a:prstGeom prst="rect">
              <a:avLst/>
            </a:prstGeom>
          </p:spPr>
          <p:txBody>
            <a:bodyPr wrap="squar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优化建设用地土壤污染防治评审制度</a:t>
              </a:r>
            </a:p>
          </p:txBody>
        </p:sp>
      </p:grpSp>
      <p:grpSp>
        <p:nvGrpSpPr>
          <p:cNvPr id="112" name="组合 111"/>
          <p:cNvGrpSpPr/>
          <p:nvPr/>
        </p:nvGrpSpPr>
        <p:grpSpPr>
          <a:xfrm>
            <a:off x="868969" y="14205903"/>
            <a:ext cx="3893530" cy="584775"/>
            <a:chOff x="411081" y="13537953"/>
            <a:chExt cx="3833848" cy="642612"/>
          </a:xfrm>
        </p:grpSpPr>
        <p:grpSp>
          <p:nvGrpSpPr>
            <p:cNvPr id="113" name="组合 112"/>
            <p:cNvGrpSpPr/>
            <p:nvPr/>
          </p:nvGrpSpPr>
          <p:grpSpPr>
            <a:xfrm>
              <a:off x="411081" y="13537953"/>
              <a:ext cx="3833848" cy="360000"/>
              <a:chOff x="411081" y="13537953"/>
              <a:chExt cx="3833848" cy="360000"/>
            </a:xfrm>
          </p:grpSpPr>
          <p:sp>
            <p:nvSpPr>
              <p:cNvPr id="115" name="燕尾形 114"/>
              <p:cNvSpPr/>
              <p:nvPr/>
            </p:nvSpPr>
            <p:spPr>
              <a:xfrm rot="10800000">
                <a:off x="480618" y="13542253"/>
                <a:ext cx="3764311" cy="346349"/>
              </a:xfrm>
              <a:prstGeom prst="chevron">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00">
                  <a:solidFill>
                    <a:schemeClr val="tx1"/>
                  </a:solidFill>
                </a:endParaRPr>
              </a:p>
            </p:txBody>
          </p:sp>
          <p:sp>
            <p:nvSpPr>
              <p:cNvPr id="116" name="椭圆 115"/>
              <p:cNvSpPr/>
              <p:nvPr/>
            </p:nvSpPr>
            <p:spPr>
              <a:xfrm>
                <a:off x="411081" y="13537953"/>
                <a:ext cx="322578" cy="360000"/>
              </a:xfrm>
              <a:prstGeom prst="ellipse">
                <a:avLst/>
              </a:prstGeom>
              <a:solidFill>
                <a:schemeClr val="bg1"/>
              </a:solidFill>
              <a:ln w="1905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1600" b="1" dirty="0">
                    <a:solidFill>
                      <a:srgbClr val="0099CC"/>
                    </a:solidFill>
                    <a:latin typeface="微软雅黑" panose="020B0503020204020204" pitchFamily="34" charset="-122"/>
                    <a:ea typeface="微软雅黑" panose="020B0503020204020204" pitchFamily="34" charset="-122"/>
                  </a:rPr>
                  <a:t>2</a:t>
                </a:r>
                <a:endParaRPr lang="zh-CN" altLang="en-US" sz="1600" b="1" dirty="0">
                  <a:solidFill>
                    <a:srgbClr val="0099CC"/>
                  </a:solidFill>
                  <a:latin typeface="微软雅黑" panose="020B0503020204020204" pitchFamily="34" charset="-122"/>
                  <a:ea typeface="微软雅黑" panose="020B0503020204020204" pitchFamily="34" charset="-122"/>
                </a:endParaRPr>
              </a:p>
            </p:txBody>
          </p:sp>
        </p:grpSp>
        <p:sp>
          <p:nvSpPr>
            <p:cNvPr id="114" name="矩形 113"/>
            <p:cNvSpPr/>
            <p:nvPr/>
          </p:nvSpPr>
          <p:spPr>
            <a:xfrm>
              <a:off x="698324" y="13537953"/>
              <a:ext cx="3436936" cy="642612"/>
            </a:xfrm>
            <a:prstGeom prst="rect">
              <a:avLst/>
            </a:prstGeom>
          </p:spPr>
          <p:txBody>
            <a:bodyPr wrap="squar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建立严格的调查评估和修复质控制度</a:t>
              </a:r>
            </a:p>
          </p:txBody>
        </p:sp>
      </p:grpSp>
      <p:sp>
        <p:nvSpPr>
          <p:cNvPr id="117" name="文本框 116"/>
          <p:cNvSpPr txBox="1"/>
          <p:nvPr/>
        </p:nvSpPr>
        <p:spPr>
          <a:xfrm>
            <a:off x="823078" y="17901405"/>
            <a:ext cx="4193267" cy="1606594"/>
          </a:xfrm>
          <a:prstGeom prst="rect">
            <a:avLst/>
          </a:prstGeom>
          <a:noFill/>
        </p:spPr>
        <p:txBody>
          <a:bodyPr wrap="square"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       实施省污染地块系统二期改造提升，增设</a:t>
            </a:r>
            <a:r>
              <a:rPr lang="zh-CN" altLang="en-US" sz="1400" b="1" dirty="0">
                <a:solidFill>
                  <a:srgbClr val="FFC000"/>
                </a:solidFill>
                <a:latin typeface="微软雅黑" panose="020B0503020204020204" pitchFamily="34" charset="-122"/>
                <a:ea typeface="微软雅黑" panose="020B0503020204020204" pitchFamily="34" charset="-122"/>
              </a:rPr>
              <a:t>“一库一终端五模块”</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a:lnSpc>
                <a:spcPct val="120000"/>
              </a:lnSpc>
            </a:pPr>
            <a:r>
              <a:rPr lang="zh-CN" altLang="en-US" sz="1400" b="1" dirty="0">
                <a:solidFill>
                  <a:srgbClr val="0066CC"/>
                </a:solidFill>
                <a:latin typeface="微软雅黑" panose="020B0503020204020204" pitchFamily="34" charset="-122"/>
                <a:ea typeface="微软雅黑" panose="020B0503020204020204" pitchFamily="34" charset="-122"/>
              </a:rPr>
              <a:t>一库：</a:t>
            </a:r>
            <a:r>
              <a:rPr lang="zh-CN" altLang="en-US" sz="1200" dirty="0">
                <a:latin typeface="微软雅黑" panose="020B0503020204020204" pitchFamily="34" charset="-122"/>
                <a:ea typeface="微软雅黑" panose="020B0503020204020204" pitchFamily="34" charset="-122"/>
              </a:rPr>
              <a:t>建设用地土壤污染防治基础数据库</a:t>
            </a:r>
            <a:endParaRPr lang="en-US" altLang="zh-CN" sz="1200" dirty="0">
              <a:latin typeface="微软雅黑" panose="020B0503020204020204" pitchFamily="34" charset="-122"/>
              <a:ea typeface="微软雅黑" panose="020B0503020204020204" pitchFamily="34" charset="-122"/>
            </a:endParaRPr>
          </a:p>
          <a:p>
            <a:pPr>
              <a:lnSpc>
                <a:spcPct val="120000"/>
              </a:lnSpc>
            </a:pPr>
            <a:r>
              <a:rPr lang="zh-CN" altLang="en-US" sz="1400" b="1" dirty="0">
                <a:solidFill>
                  <a:srgbClr val="0066CC"/>
                </a:solidFill>
                <a:latin typeface="微软雅黑" panose="020B0503020204020204" pitchFamily="34" charset="-122"/>
                <a:ea typeface="微软雅黑" panose="020B0503020204020204" pitchFamily="34" charset="-122"/>
              </a:rPr>
              <a:t>一终端：</a:t>
            </a:r>
            <a:r>
              <a:rPr lang="zh-CN" altLang="en-US" sz="1200" dirty="0">
                <a:latin typeface="微软雅黑" panose="020B0503020204020204" pitchFamily="34" charset="-122"/>
                <a:ea typeface="微软雅黑" panose="020B0503020204020204" pitchFamily="34" charset="-122"/>
              </a:rPr>
              <a:t>应用场景的手持终端</a:t>
            </a:r>
            <a:endParaRPr lang="en-US" altLang="zh-CN" sz="1200" dirty="0">
              <a:latin typeface="微软雅黑" panose="020B0503020204020204" pitchFamily="34" charset="-122"/>
              <a:ea typeface="微软雅黑" panose="020B0503020204020204" pitchFamily="34" charset="-122"/>
            </a:endParaRPr>
          </a:p>
          <a:p>
            <a:pPr>
              <a:lnSpc>
                <a:spcPct val="120000"/>
              </a:lnSpc>
            </a:pPr>
            <a:r>
              <a:rPr lang="zh-CN" altLang="en-US" sz="1400" b="1" dirty="0">
                <a:solidFill>
                  <a:srgbClr val="0066CC"/>
                </a:solidFill>
                <a:latin typeface="微软雅黑" panose="020B0503020204020204" pitchFamily="34" charset="-122"/>
                <a:ea typeface="微软雅黑" panose="020B0503020204020204" pitchFamily="34" charset="-122"/>
              </a:rPr>
              <a:t>五模块：</a:t>
            </a:r>
            <a:r>
              <a:rPr lang="zh-CN" altLang="en-US" sz="1200" dirty="0">
                <a:latin typeface="微软雅黑" panose="020B0503020204020204" pitchFamily="34" charset="-122"/>
                <a:ea typeface="微软雅黑" panose="020B0503020204020204" pitchFamily="34" charset="-122"/>
              </a:rPr>
              <a:t>质控模块、业务办理和服务模块、数据分析模块、预警处置模块和监管巡查模块</a:t>
            </a:r>
          </a:p>
        </p:txBody>
      </p:sp>
      <p:grpSp>
        <p:nvGrpSpPr>
          <p:cNvPr id="4" name="组合 3"/>
          <p:cNvGrpSpPr/>
          <p:nvPr/>
        </p:nvGrpSpPr>
        <p:grpSpPr>
          <a:xfrm>
            <a:off x="868968" y="15923754"/>
            <a:ext cx="2843116" cy="338557"/>
            <a:chOff x="868968" y="15714204"/>
            <a:chExt cx="2843116" cy="338557"/>
          </a:xfrm>
        </p:grpSpPr>
        <p:grpSp>
          <p:nvGrpSpPr>
            <p:cNvPr id="119" name="组合 118"/>
            <p:cNvGrpSpPr/>
            <p:nvPr/>
          </p:nvGrpSpPr>
          <p:grpSpPr>
            <a:xfrm>
              <a:off x="868968" y="15714204"/>
              <a:ext cx="2788631" cy="327587"/>
              <a:chOff x="411081" y="13537953"/>
              <a:chExt cx="2834752" cy="360000"/>
            </a:xfrm>
          </p:grpSpPr>
          <p:sp>
            <p:nvSpPr>
              <p:cNvPr id="121" name="燕尾形 120"/>
              <p:cNvSpPr/>
              <p:nvPr/>
            </p:nvSpPr>
            <p:spPr>
              <a:xfrm rot="10800000">
                <a:off x="480617" y="13542250"/>
                <a:ext cx="2765216" cy="346349"/>
              </a:xfrm>
              <a:prstGeom prst="chevron">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00">
                  <a:solidFill>
                    <a:schemeClr val="tx1"/>
                  </a:solidFill>
                </a:endParaRPr>
              </a:p>
            </p:txBody>
          </p:sp>
          <p:sp>
            <p:nvSpPr>
              <p:cNvPr id="122" name="椭圆 121"/>
              <p:cNvSpPr/>
              <p:nvPr/>
            </p:nvSpPr>
            <p:spPr>
              <a:xfrm>
                <a:off x="411081" y="13537953"/>
                <a:ext cx="333018" cy="360000"/>
              </a:xfrm>
              <a:prstGeom prst="ellipse">
                <a:avLst/>
              </a:prstGeom>
              <a:solidFill>
                <a:schemeClr val="bg1"/>
              </a:solidFill>
              <a:ln w="1905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1600" b="1" dirty="0">
                    <a:solidFill>
                      <a:srgbClr val="0099CC"/>
                    </a:solidFill>
                    <a:latin typeface="微软雅黑" panose="020B0503020204020204" pitchFamily="34" charset="-122"/>
                    <a:ea typeface="微软雅黑" panose="020B0503020204020204" pitchFamily="34" charset="-122"/>
                  </a:rPr>
                  <a:t>3</a:t>
                </a:r>
                <a:endParaRPr lang="zh-CN" altLang="en-US" sz="1600" b="1" dirty="0">
                  <a:solidFill>
                    <a:srgbClr val="0099CC"/>
                  </a:solidFill>
                  <a:latin typeface="微软雅黑" panose="020B0503020204020204" pitchFamily="34" charset="-122"/>
                  <a:ea typeface="微软雅黑" panose="020B0503020204020204" pitchFamily="34" charset="-122"/>
                </a:endParaRPr>
              </a:p>
            </p:txBody>
          </p:sp>
        </p:grpSp>
        <p:sp>
          <p:nvSpPr>
            <p:cNvPr id="120" name="矩形 119"/>
            <p:cNvSpPr/>
            <p:nvPr/>
          </p:nvSpPr>
          <p:spPr>
            <a:xfrm>
              <a:off x="1130357" y="15714207"/>
              <a:ext cx="2581727" cy="338554"/>
            </a:xfrm>
            <a:prstGeom prst="rect">
              <a:avLst/>
            </a:prstGeom>
          </p:spPr>
          <p:txBody>
            <a:bodyPr wrap="squar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完善多部门联动监管机制</a:t>
              </a:r>
            </a:p>
          </p:txBody>
        </p:sp>
      </p:grpSp>
      <p:grpSp>
        <p:nvGrpSpPr>
          <p:cNvPr id="123" name="组合 122"/>
          <p:cNvGrpSpPr/>
          <p:nvPr/>
        </p:nvGrpSpPr>
        <p:grpSpPr>
          <a:xfrm>
            <a:off x="868970" y="17496074"/>
            <a:ext cx="3302980" cy="584777"/>
            <a:chOff x="411081" y="13537953"/>
            <a:chExt cx="3275878" cy="642612"/>
          </a:xfrm>
        </p:grpSpPr>
        <p:grpSp>
          <p:nvGrpSpPr>
            <p:cNvPr id="124" name="组合 123"/>
            <p:cNvGrpSpPr/>
            <p:nvPr/>
          </p:nvGrpSpPr>
          <p:grpSpPr>
            <a:xfrm>
              <a:off x="411081" y="13537953"/>
              <a:ext cx="3275878" cy="360000"/>
              <a:chOff x="411081" y="13537953"/>
              <a:chExt cx="3275878" cy="360000"/>
            </a:xfrm>
          </p:grpSpPr>
          <p:sp>
            <p:nvSpPr>
              <p:cNvPr id="126" name="燕尾形 125"/>
              <p:cNvSpPr/>
              <p:nvPr/>
            </p:nvSpPr>
            <p:spPr>
              <a:xfrm rot="10800000">
                <a:off x="480616" y="13542251"/>
                <a:ext cx="3206343" cy="346349"/>
              </a:xfrm>
              <a:prstGeom prst="chevron">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00">
                  <a:solidFill>
                    <a:schemeClr val="tx1"/>
                  </a:solidFill>
                </a:endParaRPr>
              </a:p>
            </p:txBody>
          </p:sp>
          <p:sp>
            <p:nvSpPr>
              <p:cNvPr id="127" name="椭圆 126"/>
              <p:cNvSpPr/>
              <p:nvPr/>
            </p:nvSpPr>
            <p:spPr>
              <a:xfrm>
                <a:off x="411081" y="13537953"/>
                <a:ext cx="324912" cy="360000"/>
              </a:xfrm>
              <a:prstGeom prst="ellipse">
                <a:avLst/>
              </a:prstGeom>
              <a:solidFill>
                <a:schemeClr val="bg1"/>
              </a:solidFill>
              <a:ln w="1905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1600" b="1" dirty="0">
                    <a:solidFill>
                      <a:srgbClr val="0099CC"/>
                    </a:solidFill>
                    <a:latin typeface="微软雅黑" panose="020B0503020204020204" pitchFamily="34" charset="-122"/>
                    <a:ea typeface="微软雅黑" panose="020B0503020204020204" pitchFamily="34" charset="-122"/>
                  </a:rPr>
                  <a:t>4</a:t>
                </a:r>
                <a:endParaRPr lang="zh-CN" altLang="en-US" sz="1600" b="1" dirty="0">
                  <a:solidFill>
                    <a:srgbClr val="0099CC"/>
                  </a:solidFill>
                  <a:latin typeface="微软雅黑" panose="020B0503020204020204" pitchFamily="34" charset="-122"/>
                  <a:ea typeface="微软雅黑" panose="020B0503020204020204" pitchFamily="34" charset="-122"/>
                </a:endParaRPr>
              </a:p>
            </p:txBody>
          </p:sp>
        </p:grpSp>
        <p:sp>
          <p:nvSpPr>
            <p:cNvPr id="125" name="矩形 124"/>
            <p:cNvSpPr/>
            <p:nvPr/>
          </p:nvSpPr>
          <p:spPr>
            <a:xfrm>
              <a:off x="698324" y="13537955"/>
              <a:ext cx="2837070" cy="642610"/>
            </a:xfrm>
            <a:prstGeom prst="rect">
              <a:avLst/>
            </a:prstGeom>
          </p:spPr>
          <p:txBody>
            <a:bodyPr wrap="squar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加快打造改革数字化应用场景</a:t>
              </a:r>
            </a:p>
          </p:txBody>
        </p:sp>
      </p:grpSp>
      <p:grpSp>
        <p:nvGrpSpPr>
          <p:cNvPr id="128" name="组合 127"/>
          <p:cNvGrpSpPr/>
          <p:nvPr/>
        </p:nvGrpSpPr>
        <p:grpSpPr>
          <a:xfrm>
            <a:off x="870913" y="19575264"/>
            <a:ext cx="2234237" cy="584775"/>
            <a:chOff x="411081" y="13537953"/>
            <a:chExt cx="2251435" cy="642612"/>
          </a:xfrm>
        </p:grpSpPr>
        <p:grpSp>
          <p:nvGrpSpPr>
            <p:cNvPr id="129" name="组合 128"/>
            <p:cNvGrpSpPr/>
            <p:nvPr/>
          </p:nvGrpSpPr>
          <p:grpSpPr>
            <a:xfrm>
              <a:off x="411081" y="13537953"/>
              <a:ext cx="2251435" cy="360000"/>
              <a:chOff x="411081" y="13537953"/>
              <a:chExt cx="2251435" cy="360000"/>
            </a:xfrm>
          </p:grpSpPr>
          <p:sp>
            <p:nvSpPr>
              <p:cNvPr id="131" name="燕尾形 130"/>
              <p:cNvSpPr/>
              <p:nvPr/>
            </p:nvSpPr>
            <p:spPr>
              <a:xfrm rot="10800000">
                <a:off x="480618" y="13542251"/>
                <a:ext cx="2181898" cy="346349"/>
              </a:xfrm>
              <a:prstGeom prst="chevron">
                <a:avLst/>
              </a:prstGeom>
              <a:solidFill>
                <a:srgbClr val="00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00">
                  <a:solidFill>
                    <a:schemeClr val="tx1"/>
                  </a:solidFill>
                </a:endParaRPr>
              </a:p>
            </p:txBody>
          </p:sp>
          <p:sp>
            <p:nvSpPr>
              <p:cNvPr id="132" name="椭圆 131"/>
              <p:cNvSpPr/>
              <p:nvPr/>
            </p:nvSpPr>
            <p:spPr>
              <a:xfrm>
                <a:off x="411081" y="13537953"/>
                <a:ext cx="330122" cy="360000"/>
              </a:xfrm>
              <a:prstGeom prst="ellipse">
                <a:avLst/>
              </a:prstGeom>
              <a:solidFill>
                <a:schemeClr val="bg1"/>
              </a:solidFill>
              <a:ln w="1905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1600" b="1" dirty="0">
                    <a:solidFill>
                      <a:srgbClr val="0099CC"/>
                    </a:solidFill>
                    <a:latin typeface="微软雅黑" panose="020B0503020204020204" pitchFamily="34" charset="-122"/>
                    <a:ea typeface="微软雅黑" panose="020B0503020204020204" pitchFamily="34" charset="-122"/>
                  </a:rPr>
                  <a:t>5</a:t>
                </a:r>
                <a:endParaRPr lang="zh-CN" altLang="en-US" sz="1600" b="1" dirty="0">
                  <a:solidFill>
                    <a:srgbClr val="0099CC"/>
                  </a:solidFill>
                  <a:latin typeface="微软雅黑" panose="020B0503020204020204" pitchFamily="34" charset="-122"/>
                  <a:ea typeface="微软雅黑" panose="020B0503020204020204" pitchFamily="34" charset="-122"/>
                </a:endParaRPr>
              </a:p>
            </p:txBody>
          </p:sp>
        </p:grpSp>
        <p:sp>
          <p:nvSpPr>
            <p:cNvPr id="130" name="矩形 129"/>
            <p:cNvSpPr/>
            <p:nvPr/>
          </p:nvSpPr>
          <p:spPr>
            <a:xfrm>
              <a:off x="698325" y="13537953"/>
              <a:ext cx="1847352" cy="642612"/>
            </a:xfrm>
            <a:prstGeom prst="rect">
              <a:avLst/>
            </a:prstGeom>
          </p:spPr>
          <p:txBody>
            <a:bodyPr wrap="square">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推进修复工程试点</a:t>
              </a:r>
            </a:p>
          </p:txBody>
        </p:sp>
      </p:grpSp>
      <p:sp>
        <p:nvSpPr>
          <p:cNvPr id="133" name="文本框 132"/>
          <p:cNvSpPr txBox="1"/>
          <p:nvPr/>
        </p:nvSpPr>
        <p:spPr>
          <a:xfrm>
            <a:off x="803259" y="14576727"/>
            <a:ext cx="4193267" cy="1311128"/>
          </a:xfrm>
          <a:prstGeom prst="rect">
            <a:avLst/>
          </a:prstGeom>
          <a:noFill/>
        </p:spPr>
        <p:txBody>
          <a:bodyPr wrap="square"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       围绕破解土壤污染采样检测、修复施工过程、专家审查等环节的水平参差不齐的问题，提出</a:t>
            </a:r>
            <a:r>
              <a:rPr lang="zh-CN" altLang="en-US" sz="1400" b="1" dirty="0">
                <a:solidFill>
                  <a:srgbClr val="0066CC"/>
                </a:solidFill>
                <a:latin typeface="微软雅黑" panose="020B0503020204020204" pitchFamily="34" charset="-122"/>
                <a:ea typeface="微软雅黑" panose="020B0503020204020204" pitchFamily="34" charset="-122"/>
              </a:rPr>
              <a:t>建立采样检测全程质控机制</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0066CC"/>
                </a:solidFill>
                <a:latin typeface="微软雅黑" panose="020B0503020204020204" pitchFamily="34" charset="-122"/>
                <a:ea typeface="微软雅黑" panose="020B0503020204020204" pitchFamily="34" charset="-122"/>
              </a:rPr>
              <a:t>建立管控修复过程追溯制度</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0066CC"/>
                </a:solidFill>
                <a:latin typeface="微软雅黑" panose="020B0503020204020204" pitchFamily="34" charset="-122"/>
                <a:ea typeface="微软雅黑" panose="020B0503020204020204" pitchFamily="34" charset="-122"/>
              </a:rPr>
              <a:t>加强评审专家库管理</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0066CC"/>
                </a:solidFill>
                <a:latin typeface="微软雅黑" panose="020B0503020204020204" pitchFamily="34" charset="-122"/>
                <a:ea typeface="微软雅黑" panose="020B0503020204020204" pitchFamily="34" charset="-122"/>
              </a:rPr>
              <a:t>落实从业单位信用管理制度</a:t>
            </a:r>
            <a:r>
              <a:rPr lang="zh-CN" altLang="en-US" sz="1200" dirty="0">
                <a:latin typeface="微软雅黑" panose="020B0503020204020204" pitchFamily="34" charset="-122"/>
                <a:ea typeface="微软雅黑" panose="020B0503020204020204" pitchFamily="34" charset="-122"/>
              </a:rPr>
              <a:t>等四方面措施</a:t>
            </a:r>
          </a:p>
        </p:txBody>
      </p:sp>
      <p:sp>
        <p:nvSpPr>
          <p:cNvPr id="134" name="文本框 133"/>
          <p:cNvSpPr txBox="1"/>
          <p:nvPr/>
        </p:nvSpPr>
        <p:spPr>
          <a:xfrm>
            <a:off x="880772" y="16311055"/>
            <a:ext cx="4193267" cy="1089529"/>
          </a:xfrm>
          <a:prstGeom prst="rect">
            <a:avLst/>
          </a:prstGeom>
          <a:noFill/>
        </p:spPr>
        <p:txBody>
          <a:bodyPr wrap="square"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       围绕破解重污染地块盲目修复开发、夯实安全利用基础、增强执法倒逼约束，重点抓好两个衔接，一是</a:t>
            </a:r>
            <a:r>
              <a:rPr lang="zh-CN" altLang="en-US" sz="1400" b="1" dirty="0">
                <a:solidFill>
                  <a:srgbClr val="0066CC"/>
                </a:solidFill>
                <a:latin typeface="微软雅黑" panose="020B0503020204020204" pitchFamily="34" charset="-122"/>
                <a:ea typeface="微软雅黑" panose="020B0503020204020204" pitchFamily="34" charset="-122"/>
              </a:rPr>
              <a:t>加强管控修复地块名录与国土空间用途管制的衔接</a:t>
            </a:r>
            <a:r>
              <a:rPr lang="zh-CN" altLang="en-US" sz="1200" dirty="0">
                <a:latin typeface="微软雅黑" panose="020B0503020204020204" pitchFamily="34" charset="-122"/>
                <a:ea typeface="微软雅黑" panose="020B0503020204020204" pitchFamily="34" charset="-122"/>
              </a:rPr>
              <a:t>，二是</a:t>
            </a:r>
            <a:r>
              <a:rPr lang="zh-CN" altLang="en-US" sz="1400" b="1" dirty="0">
                <a:solidFill>
                  <a:srgbClr val="0066CC"/>
                </a:solidFill>
                <a:latin typeface="微软雅黑" panose="020B0503020204020204" pitchFamily="34" charset="-122"/>
                <a:ea typeface="微软雅黑" panose="020B0503020204020204" pitchFamily="34" charset="-122"/>
              </a:rPr>
              <a:t>强化土壤业务监管与执法倒逼惩治的衔接。</a:t>
            </a:r>
            <a:endParaRPr lang="zh-CN" altLang="en-US" sz="1200" b="1" dirty="0">
              <a:solidFill>
                <a:srgbClr val="0066CC"/>
              </a:solidFill>
              <a:latin typeface="微软雅黑" panose="020B0503020204020204" pitchFamily="34" charset="-122"/>
              <a:ea typeface="微软雅黑" panose="020B0503020204020204" pitchFamily="34" charset="-122"/>
            </a:endParaRPr>
          </a:p>
        </p:txBody>
      </p:sp>
      <p:sp>
        <p:nvSpPr>
          <p:cNvPr id="139" name="文本框 138"/>
          <p:cNvSpPr txBox="1"/>
          <p:nvPr/>
        </p:nvSpPr>
        <p:spPr>
          <a:xfrm>
            <a:off x="801350" y="20006046"/>
            <a:ext cx="4193267" cy="959943"/>
          </a:xfrm>
          <a:prstGeom prst="rect">
            <a:avLst/>
          </a:prstGeom>
          <a:noFill/>
        </p:spPr>
        <p:txBody>
          <a:bodyPr wrap="square" rtlCol="0">
            <a:spAutoFit/>
          </a:bodyPr>
          <a:lstStyle/>
          <a:p>
            <a:pPr>
              <a:lnSpc>
                <a:spcPct val="120000"/>
              </a:lnSpc>
            </a:pPr>
            <a:r>
              <a:rPr lang="zh-CN" altLang="en-US" sz="1200" dirty="0">
                <a:latin typeface="微软雅黑" panose="020B0503020204020204" pitchFamily="34" charset="-122"/>
                <a:ea typeface="微软雅黑" panose="020B0503020204020204" pitchFamily="34" charset="-122"/>
              </a:rPr>
              <a:t>       组织重点地区选择不同类型的修复项目，全面应用政府投资项目管理、施工质量和安全监理、二次污染防治、工程竣工验收、效果评估等全流程的改革措施，为进一步探索成熟适用的技术和监管模式积累实战经验。</a:t>
            </a:r>
            <a:endParaRPr lang="en-US" altLang="zh-CN" sz="1200" dirty="0">
              <a:latin typeface="微软雅黑" panose="020B0503020204020204" pitchFamily="34" charset="-122"/>
              <a:ea typeface="微软雅黑" panose="020B0503020204020204" pitchFamily="34" charset="-122"/>
            </a:endParaRPr>
          </a:p>
        </p:txBody>
      </p:sp>
      <p:grpSp>
        <p:nvGrpSpPr>
          <p:cNvPr id="12" name="组合 11"/>
          <p:cNvGrpSpPr/>
          <p:nvPr/>
        </p:nvGrpSpPr>
        <p:grpSpPr>
          <a:xfrm>
            <a:off x="638739" y="21268383"/>
            <a:ext cx="4467580" cy="1484175"/>
            <a:chOff x="638739" y="21268383"/>
            <a:chExt cx="4467580" cy="1484175"/>
          </a:xfrm>
        </p:grpSpPr>
        <p:sp>
          <p:nvSpPr>
            <p:cNvPr id="143" name="矩形 142"/>
            <p:cNvSpPr/>
            <p:nvPr/>
          </p:nvSpPr>
          <p:spPr>
            <a:xfrm>
              <a:off x="691560" y="21636040"/>
              <a:ext cx="4414759" cy="1116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144" name="文本框 143"/>
            <p:cNvSpPr txBox="1"/>
            <p:nvPr/>
          </p:nvSpPr>
          <p:spPr>
            <a:xfrm>
              <a:off x="801350" y="21743457"/>
              <a:ext cx="4195177" cy="846001"/>
            </a:xfrm>
            <a:prstGeom prst="rect">
              <a:avLst/>
            </a:prstGeom>
            <a:noFill/>
          </p:spPr>
          <p:txBody>
            <a:bodyPr wrap="square" rtlCol="0">
              <a:spAutoFit/>
            </a:bodyPr>
            <a:lstStyle/>
            <a:p>
              <a:pPr>
                <a:lnSpc>
                  <a:spcPct val="120000"/>
                </a:lnSpc>
              </a:pPr>
              <a:r>
                <a:rPr lang="zh-CN" altLang="en-US" sz="1400" dirty="0">
                  <a:latin typeface="微软雅黑" panose="020B0503020204020204" pitchFamily="34" charset="-122"/>
                  <a:ea typeface="微软雅黑" panose="020B0503020204020204" pitchFamily="34" charset="-122"/>
                </a:rPr>
                <a:t>       计划制定出台</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项改革配套政策标准，进一步重塑优化建设用地土壤污染风险管控与修复监督管理体系，压实压细各方责任。</a:t>
              </a:r>
            </a:p>
          </p:txBody>
        </p:sp>
        <p:sp>
          <p:nvSpPr>
            <p:cNvPr id="145" name="圆角矩形标注 144"/>
            <p:cNvSpPr/>
            <p:nvPr/>
          </p:nvSpPr>
          <p:spPr>
            <a:xfrm>
              <a:off x="638739" y="21268383"/>
              <a:ext cx="1266517" cy="397992"/>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政策体系</a:t>
              </a:r>
            </a:p>
          </p:txBody>
        </p:sp>
        <p:sp>
          <p:nvSpPr>
            <p:cNvPr id="152" name="矩形 151"/>
            <p:cNvSpPr/>
            <p:nvPr/>
          </p:nvSpPr>
          <p:spPr>
            <a:xfrm>
              <a:off x="789579" y="21725485"/>
              <a:ext cx="4218720" cy="9163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a:p>
          </p:txBody>
        </p:sp>
      </p:grpSp>
      <p:grpSp>
        <p:nvGrpSpPr>
          <p:cNvPr id="173" name="组合 172"/>
          <p:cNvGrpSpPr/>
          <p:nvPr/>
        </p:nvGrpSpPr>
        <p:grpSpPr>
          <a:xfrm>
            <a:off x="638738" y="22951617"/>
            <a:ext cx="4478530" cy="3271898"/>
            <a:chOff x="417092" y="23546911"/>
            <a:chExt cx="4921479" cy="3595505"/>
          </a:xfrm>
        </p:grpSpPr>
        <p:sp>
          <p:nvSpPr>
            <p:cNvPr id="155" name="矩形 154"/>
            <p:cNvSpPr/>
            <p:nvPr/>
          </p:nvSpPr>
          <p:spPr>
            <a:xfrm>
              <a:off x="475137" y="23950931"/>
              <a:ext cx="4851400" cy="31914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156" name="文本框 155"/>
            <p:cNvSpPr txBox="1"/>
            <p:nvPr/>
          </p:nvSpPr>
          <p:spPr>
            <a:xfrm>
              <a:off x="1151107" y="24108288"/>
              <a:ext cx="4187464" cy="872601"/>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优化改革措施落地评价体系：</a:t>
              </a:r>
              <a:r>
                <a:rPr lang="zh-CN" altLang="en-US" sz="1200" dirty="0">
                  <a:latin typeface="微软雅黑" panose="020B0503020204020204" pitchFamily="34" charset="-122"/>
                  <a:ea typeface="微软雅黑" panose="020B0503020204020204" pitchFamily="34" charset="-122"/>
                </a:rPr>
                <a:t>将各地落实改革措施情况纳入土壤污染防治年度考核评价，增设并加大改革内容相关的指标分值权重</a:t>
              </a:r>
              <a:endParaRPr lang="en-US" altLang="zh-CN" sz="1400" dirty="0">
                <a:latin typeface="微软雅黑" panose="020B0503020204020204" pitchFamily="34" charset="-122"/>
                <a:ea typeface="微软雅黑" panose="020B0503020204020204" pitchFamily="34" charset="-122"/>
              </a:endParaRPr>
            </a:p>
          </p:txBody>
        </p:sp>
        <p:sp>
          <p:nvSpPr>
            <p:cNvPr id="157" name="圆角矩形标注 156"/>
            <p:cNvSpPr/>
            <p:nvPr/>
          </p:nvSpPr>
          <p:spPr>
            <a:xfrm>
              <a:off x="417092" y="23546911"/>
              <a:ext cx="1391782" cy="437355"/>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评价体系</a:t>
              </a:r>
            </a:p>
          </p:txBody>
        </p:sp>
        <p:sp>
          <p:nvSpPr>
            <p:cNvPr id="164" name="文本框 163"/>
            <p:cNvSpPr txBox="1"/>
            <p:nvPr/>
          </p:nvSpPr>
          <p:spPr>
            <a:xfrm>
              <a:off x="1153456" y="25038582"/>
              <a:ext cx="4153840" cy="872601"/>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强化数字化场景应用质量评价：</a:t>
              </a:r>
              <a:r>
                <a:rPr lang="zh-CN" altLang="en-US" sz="1200" dirty="0">
                  <a:latin typeface="微软雅黑" panose="020B0503020204020204" pitchFamily="34" charset="-122"/>
                  <a:ea typeface="微软雅黑" panose="020B0503020204020204" pitchFamily="34" charset="-122"/>
                </a:rPr>
                <a:t>从应用率、规范率、闭环率等方面进行评分，推动地方生态环境、自然资源和相关主体按要求应用数字化场景</a:t>
              </a:r>
              <a:endParaRPr lang="en-US" altLang="zh-CN" sz="1400" dirty="0">
                <a:latin typeface="微软雅黑" panose="020B0503020204020204" pitchFamily="34" charset="-122"/>
                <a:ea typeface="微软雅黑" panose="020B0503020204020204" pitchFamily="34" charset="-122"/>
              </a:endParaRPr>
            </a:p>
          </p:txBody>
        </p:sp>
        <p:sp>
          <p:nvSpPr>
            <p:cNvPr id="165" name="文本框 164"/>
            <p:cNvSpPr txBox="1"/>
            <p:nvPr/>
          </p:nvSpPr>
          <p:spPr>
            <a:xfrm>
              <a:off x="1151107" y="25968876"/>
              <a:ext cx="4186153" cy="1095472"/>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开展改革创先争优竞赛：</a:t>
              </a:r>
              <a:r>
                <a:rPr lang="zh-CN" altLang="en-US" sz="1200" dirty="0">
                  <a:latin typeface="微软雅黑" panose="020B0503020204020204" pitchFamily="34" charset="-122"/>
                  <a:ea typeface="微软雅黑" panose="020B0503020204020204" pitchFamily="34" charset="-122"/>
                </a:rPr>
                <a:t>鼓励有条件的市县主动认领改革任务，根据改革举措和效果，对相关地区在省级生态环保转移支付、年度考核和评优创建上，予以倾斜。</a:t>
              </a:r>
            </a:p>
          </p:txBody>
        </p:sp>
        <p:sp>
          <p:nvSpPr>
            <p:cNvPr id="167" name="network-support_80787"/>
            <p:cNvSpPr>
              <a:spLocks noChangeAspect="1"/>
            </p:cNvSpPr>
            <p:nvPr/>
          </p:nvSpPr>
          <p:spPr bwMode="auto">
            <a:xfrm>
              <a:off x="580297" y="25119118"/>
              <a:ext cx="468000" cy="337015"/>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608037" h="437859">
                  <a:moveTo>
                    <a:pt x="435614" y="275305"/>
                  </a:moveTo>
                  <a:cubicBezTo>
                    <a:pt x="437271" y="274359"/>
                    <a:pt x="439284" y="274596"/>
                    <a:pt x="440823" y="275778"/>
                  </a:cubicBezTo>
                  <a:cubicBezTo>
                    <a:pt x="448635" y="281809"/>
                    <a:pt x="457277" y="285948"/>
                    <a:pt x="466273" y="287959"/>
                  </a:cubicBezTo>
                  <a:cubicBezTo>
                    <a:pt x="467930" y="288313"/>
                    <a:pt x="469232" y="289496"/>
                    <a:pt x="469824" y="291033"/>
                  </a:cubicBezTo>
                  <a:lnTo>
                    <a:pt x="478939" y="315276"/>
                  </a:lnTo>
                  <a:lnTo>
                    <a:pt x="488172" y="291033"/>
                  </a:lnTo>
                  <a:cubicBezTo>
                    <a:pt x="488764" y="289496"/>
                    <a:pt x="490066" y="288313"/>
                    <a:pt x="491723" y="287959"/>
                  </a:cubicBezTo>
                  <a:cubicBezTo>
                    <a:pt x="500838" y="285948"/>
                    <a:pt x="509361" y="281809"/>
                    <a:pt x="517174" y="275778"/>
                  </a:cubicBezTo>
                  <a:cubicBezTo>
                    <a:pt x="518713" y="274596"/>
                    <a:pt x="520725" y="274359"/>
                    <a:pt x="522382" y="275305"/>
                  </a:cubicBezTo>
                  <a:cubicBezTo>
                    <a:pt x="529485" y="278971"/>
                    <a:pt x="564878" y="298247"/>
                    <a:pt x="573875" y="309954"/>
                  </a:cubicBezTo>
                  <a:cubicBezTo>
                    <a:pt x="591157" y="332423"/>
                    <a:pt x="603468" y="399829"/>
                    <a:pt x="607966" y="427738"/>
                  </a:cubicBezTo>
                  <a:cubicBezTo>
                    <a:pt x="608203" y="429157"/>
                    <a:pt x="607848" y="430694"/>
                    <a:pt x="606901" y="431758"/>
                  </a:cubicBezTo>
                  <a:cubicBezTo>
                    <a:pt x="605954" y="432823"/>
                    <a:pt x="604652" y="433414"/>
                    <a:pt x="603231" y="433414"/>
                  </a:cubicBezTo>
                  <a:lnTo>
                    <a:pt x="354765" y="433414"/>
                  </a:lnTo>
                  <a:cubicBezTo>
                    <a:pt x="353344" y="433414"/>
                    <a:pt x="352042" y="432823"/>
                    <a:pt x="351095" y="431758"/>
                  </a:cubicBezTo>
                  <a:cubicBezTo>
                    <a:pt x="350148" y="430694"/>
                    <a:pt x="349793" y="429157"/>
                    <a:pt x="350030" y="427738"/>
                  </a:cubicBezTo>
                  <a:cubicBezTo>
                    <a:pt x="354528" y="399829"/>
                    <a:pt x="366839" y="332423"/>
                    <a:pt x="384122" y="309954"/>
                  </a:cubicBezTo>
                  <a:cubicBezTo>
                    <a:pt x="393118" y="298247"/>
                    <a:pt x="428512" y="278971"/>
                    <a:pt x="435614" y="275305"/>
                  </a:cubicBezTo>
                  <a:close/>
                  <a:moveTo>
                    <a:pt x="479051" y="123066"/>
                  </a:moveTo>
                  <a:cubicBezTo>
                    <a:pt x="542255" y="123066"/>
                    <a:pt x="548646" y="158180"/>
                    <a:pt x="548646" y="201334"/>
                  </a:cubicBezTo>
                  <a:cubicBezTo>
                    <a:pt x="548646" y="244607"/>
                    <a:pt x="517518" y="279721"/>
                    <a:pt x="479051" y="279721"/>
                  </a:cubicBezTo>
                  <a:cubicBezTo>
                    <a:pt x="440584" y="279721"/>
                    <a:pt x="409337" y="244607"/>
                    <a:pt x="409337" y="201334"/>
                  </a:cubicBezTo>
                  <a:cubicBezTo>
                    <a:pt x="409337" y="198852"/>
                    <a:pt x="409337" y="196369"/>
                    <a:pt x="409455" y="193886"/>
                  </a:cubicBezTo>
                  <a:cubicBezTo>
                    <a:pt x="405668" y="196723"/>
                    <a:pt x="402235" y="200389"/>
                    <a:pt x="400460" y="205000"/>
                  </a:cubicBezTo>
                  <a:cubicBezTo>
                    <a:pt x="397856" y="211502"/>
                    <a:pt x="399276" y="219305"/>
                    <a:pt x="404484" y="228173"/>
                  </a:cubicBezTo>
                  <a:cubicBezTo>
                    <a:pt x="406259" y="228646"/>
                    <a:pt x="407916" y="229710"/>
                    <a:pt x="408982" y="231365"/>
                  </a:cubicBezTo>
                  <a:lnTo>
                    <a:pt x="411822" y="235503"/>
                  </a:lnTo>
                  <a:cubicBezTo>
                    <a:pt x="413124" y="237276"/>
                    <a:pt x="413598" y="239405"/>
                    <a:pt x="413243" y="241651"/>
                  </a:cubicBezTo>
                  <a:cubicBezTo>
                    <a:pt x="412888" y="243779"/>
                    <a:pt x="411586" y="245671"/>
                    <a:pt x="409810" y="246853"/>
                  </a:cubicBezTo>
                  <a:cubicBezTo>
                    <a:pt x="408508" y="247799"/>
                    <a:pt x="406851" y="248390"/>
                    <a:pt x="405194" y="248390"/>
                  </a:cubicBezTo>
                  <a:cubicBezTo>
                    <a:pt x="402472" y="248390"/>
                    <a:pt x="399986" y="247090"/>
                    <a:pt x="398448" y="244843"/>
                  </a:cubicBezTo>
                  <a:lnTo>
                    <a:pt x="395489" y="240705"/>
                  </a:lnTo>
                  <a:cubicBezTo>
                    <a:pt x="394187" y="238695"/>
                    <a:pt x="393832" y="236331"/>
                    <a:pt x="394305" y="234202"/>
                  </a:cubicBezTo>
                  <a:cubicBezTo>
                    <a:pt x="387085" y="222143"/>
                    <a:pt x="385428" y="210793"/>
                    <a:pt x="389334" y="200625"/>
                  </a:cubicBezTo>
                  <a:cubicBezTo>
                    <a:pt x="393358" y="190221"/>
                    <a:pt x="402590" y="183482"/>
                    <a:pt x="410284" y="179344"/>
                  </a:cubicBezTo>
                  <a:cubicBezTo>
                    <a:pt x="413361" y="146830"/>
                    <a:pt x="426854" y="123066"/>
                    <a:pt x="479051" y="123066"/>
                  </a:cubicBezTo>
                  <a:close/>
                  <a:moveTo>
                    <a:pt x="251377" y="87196"/>
                  </a:moveTo>
                  <a:cubicBezTo>
                    <a:pt x="255047" y="87078"/>
                    <a:pt x="258599" y="88970"/>
                    <a:pt x="260493" y="92162"/>
                  </a:cubicBezTo>
                  <a:lnTo>
                    <a:pt x="294826" y="150452"/>
                  </a:lnTo>
                  <a:lnTo>
                    <a:pt x="373554" y="150452"/>
                  </a:lnTo>
                  <a:cubicBezTo>
                    <a:pt x="379118" y="150452"/>
                    <a:pt x="383735" y="155063"/>
                    <a:pt x="383735" y="160738"/>
                  </a:cubicBezTo>
                  <a:cubicBezTo>
                    <a:pt x="383735" y="166414"/>
                    <a:pt x="379118" y="171025"/>
                    <a:pt x="373554" y="171025"/>
                  </a:cubicBezTo>
                  <a:lnTo>
                    <a:pt x="289025" y="171025"/>
                  </a:lnTo>
                  <a:cubicBezTo>
                    <a:pt x="285355" y="171025"/>
                    <a:pt x="281921" y="169015"/>
                    <a:pt x="280145" y="165941"/>
                  </a:cubicBezTo>
                  <a:lnTo>
                    <a:pt x="252206" y="118529"/>
                  </a:lnTo>
                  <a:lnTo>
                    <a:pt x="201773" y="214890"/>
                  </a:lnTo>
                  <a:cubicBezTo>
                    <a:pt x="200115" y="217964"/>
                    <a:pt x="197155" y="219974"/>
                    <a:pt x="193722" y="220329"/>
                  </a:cubicBezTo>
                  <a:cubicBezTo>
                    <a:pt x="193367" y="220329"/>
                    <a:pt x="193012" y="220447"/>
                    <a:pt x="192657" y="220447"/>
                  </a:cubicBezTo>
                  <a:cubicBezTo>
                    <a:pt x="189579" y="220447"/>
                    <a:pt x="186619" y="219028"/>
                    <a:pt x="184606" y="216545"/>
                  </a:cubicBezTo>
                  <a:lnTo>
                    <a:pt x="148261" y="171025"/>
                  </a:lnTo>
                  <a:lnTo>
                    <a:pt x="75926" y="171025"/>
                  </a:lnTo>
                  <a:cubicBezTo>
                    <a:pt x="70243" y="171025"/>
                    <a:pt x="65626" y="166414"/>
                    <a:pt x="65626" y="160738"/>
                  </a:cubicBezTo>
                  <a:cubicBezTo>
                    <a:pt x="65626" y="155063"/>
                    <a:pt x="70243" y="150452"/>
                    <a:pt x="75926" y="150452"/>
                  </a:cubicBezTo>
                  <a:lnTo>
                    <a:pt x="153233" y="150452"/>
                  </a:lnTo>
                  <a:cubicBezTo>
                    <a:pt x="156311" y="150452"/>
                    <a:pt x="159271" y="151871"/>
                    <a:pt x="161284" y="154354"/>
                  </a:cubicBezTo>
                  <a:lnTo>
                    <a:pt x="190881" y="191480"/>
                  </a:lnTo>
                  <a:lnTo>
                    <a:pt x="242498" y="92635"/>
                  </a:lnTo>
                  <a:cubicBezTo>
                    <a:pt x="244274" y="89325"/>
                    <a:pt x="247589" y="87315"/>
                    <a:pt x="251377" y="87196"/>
                  </a:cubicBezTo>
                  <a:close/>
                  <a:moveTo>
                    <a:pt x="13735" y="0"/>
                  </a:moveTo>
                  <a:lnTo>
                    <a:pt x="495160" y="0"/>
                  </a:lnTo>
                  <a:cubicBezTo>
                    <a:pt x="502738" y="0"/>
                    <a:pt x="508776" y="6147"/>
                    <a:pt x="508776" y="13713"/>
                  </a:cubicBezTo>
                  <a:lnTo>
                    <a:pt x="508776" y="104618"/>
                  </a:lnTo>
                  <a:cubicBezTo>
                    <a:pt x="499186" y="102254"/>
                    <a:pt x="488411" y="101072"/>
                    <a:pt x="476452" y="101072"/>
                  </a:cubicBezTo>
                  <a:cubicBezTo>
                    <a:pt x="472308" y="101072"/>
                    <a:pt x="468282" y="101190"/>
                    <a:pt x="464375" y="101426"/>
                  </a:cubicBezTo>
                  <a:lnTo>
                    <a:pt x="464375" y="37946"/>
                  </a:lnTo>
                  <a:lnTo>
                    <a:pt x="44401" y="37946"/>
                  </a:lnTo>
                  <a:lnTo>
                    <a:pt x="44401" y="297896"/>
                  </a:lnTo>
                  <a:lnTo>
                    <a:pt x="203653" y="297896"/>
                  </a:lnTo>
                  <a:lnTo>
                    <a:pt x="305242" y="297896"/>
                  </a:lnTo>
                  <a:lnTo>
                    <a:pt x="362667" y="297896"/>
                  </a:lnTo>
                  <a:cubicBezTo>
                    <a:pt x="356037" y="306998"/>
                    <a:pt x="350117" y="320356"/>
                    <a:pt x="345025" y="335842"/>
                  </a:cubicBezTo>
                  <a:lnTo>
                    <a:pt x="325015" y="335842"/>
                  </a:lnTo>
                  <a:cubicBezTo>
                    <a:pt x="326673" y="345772"/>
                    <a:pt x="329515" y="359957"/>
                    <a:pt x="334132" y="375916"/>
                  </a:cubicBezTo>
                  <a:cubicBezTo>
                    <a:pt x="330343" y="392584"/>
                    <a:pt x="327265" y="409606"/>
                    <a:pt x="324778" y="424974"/>
                  </a:cubicBezTo>
                  <a:cubicBezTo>
                    <a:pt x="324068" y="429348"/>
                    <a:pt x="324542" y="433722"/>
                    <a:pt x="325844" y="437859"/>
                  </a:cubicBezTo>
                  <a:lnTo>
                    <a:pt x="171566" y="437859"/>
                  </a:lnTo>
                  <a:cubicBezTo>
                    <a:pt x="166829" y="437859"/>
                    <a:pt x="162567" y="435495"/>
                    <a:pt x="159962" y="431594"/>
                  </a:cubicBezTo>
                  <a:cubicBezTo>
                    <a:pt x="157476" y="427575"/>
                    <a:pt x="157120" y="422728"/>
                    <a:pt x="159133" y="418472"/>
                  </a:cubicBezTo>
                  <a:cubicBezTo>
                    <a:pt x="173815" y="386437"/>
                    <a:pt x="180801" y="354046"/>
                    <a:pt x="183761" y="335842"/>
                  </a:cubicBezTo>
                  <a:lnTo>
                    <a:pt x="13735" y="335842"/>
                  </a:lnTo>
                  <a:cubicBezTo>
                    <a:pt x="6157" y="335842"/>
                    <a:pt x="0" y="329695"/>
                    <a:pt x="0" y="322129"/>
                  </a:cubicBezTo>
                  <a:lnTo>
                    <a:pt x="0" y="13713"/>
                  </a:lnTo>
                  <a:cubicBezTo>
                    <a:pt x="0" y="6147"/>
                    <a:pt x="6157" y="0"/>
                    <a:pt x="13735" y="0"/>
                  </a:cubicBezTo>
                  <a:close/>
                </a:path>
              </a:pathLst>
            </a:custGeom>
            <a:solidFill>
              <a:schemeClr val="accent1"/>
            </a:solidFill>
            <a:ln>
              <a:noFill/>
            </a:ln>
          </p:spPr>
        </p:sp>
        <p:sp>
          <p:nvSpPr>
            <p:cNvPr id="168" name="instructor-giving-a-lecture-with-circular-graphic-on-screen_43194"/>
            <p:cNvSpPr>
              <a:spLocks noChangeAspect="1"/>
            </p:cNvSpPr>
            <p:nvPr/>
          </p:nvSpPr>
          <p:spPr bwMode="auto">
            <a:xfrm>
              <a:off x="597631" y="24182669"/>
              <a:ext cx="468000" cy="411234"/>
            </a:xfrm>
            <a:custGeom>
              <a:avLst/>
              <a:gdLst>
                <a:gd name="connsiteX0" fmla="*/ 511060 w 597041"/>
                <a:gd name="connsiteY0" fmla="*/ 318176 h 524623"/>
                <a:gd name="connsiteX1" fmla="*/ 555430 w 597041"/>
                <a:gd name="connsiteY1" fmla="*/ 318176 h 524623"/>
                <a:gd name="connsiteX2" fmla="*/ 555430 w 597041"/>
                <a:gd name="connsiteY2" fmla="*/ 328291 h 524623"/>
                <a:gd name="connsiteX3" fmla="*/ 511060 w 597041"/>
                <a:gd name="connsiteY3" fmla="*/ 328291 h 524623"/>
                <a:gd name="connsiteX4" fmla="*/ 511060 w 597041"/>
                <a:gd name="connsiteY4" fmla="*/ 298175 h 524623"/>
                <a:gd name="connsiteX5" fmla="*/ 555430 w 597041"/>
                <a:gd name="connsiteY5" fmla="*/ 298175 h 524623"/>
                <a:gd name="connsiteX6" fmla="*/ 555430 w 597041"/>
                <a:gd name="connsiteY6" fmla="*/ 309670 h 524623"/>
                <a:gd name="connsiteX7" fmla="*/ 511060 w 597041"/>
                <a:gd name="connsiteY7" fmla="*/ 309670 h 524623"/>
                <a:gd name="connsiteX8" fmla="*/ 511060 w 597041"/>
                <a:gd name="connsiteY8" fmla="*/ 279554 h 524623"/>
                <a:gd name="connsiteX9" fmla="*/ 555430 w 597041"/>
                <a:gd name="connsiteY9" fmla="*/ 279554 h 524623"/>
                <a:gd name="connsiteX10" fmla="*/ 555430 w 597041"/>
                <a:gd name="connsiteY10" fmla="*/ 291049 h 524623"/>
                <a:gd name="connsiteX11" fmla="*/ 511060 w 597041"/>
                <a:gd name="connsiteY11" fmla="*/ 291049 h 524623"/>
                <a:gd name="connsiteX12" fmla="*/ 511060 w 597041"/>
                <a:gd name="connsiteY12" fmla="*/ 260932 h 524623"/>
                <a:gd name="connsiteX13" fmla="*/ 555430 w 597041"/>
                <a:gd name="connsiteY13" fmla="*/ 260932 h 524623"/>
                <a:gd name="connsiteX14" fmla="*/ 555430 w 597041"/>
                <a:gd name="connsiteY14" fmla="*/ 270818 h 524623"/>
                <a:gd name="connsiteX15" fmla="*/ 511060 w 597041"/>
                <a:gd name="connsiteY15" fmla="*/ 270818 h 524623"/>
                <a:gd name="connsiteX16" fmla="*/ 511060 w 597041"/>
                <a:gd name="connsiteY16" fmla="*/ 242311 h 524623"/>
                <a:gd name="connsiteX17" fmla="*/ 555430 w 597041"/>
                <a:gd name="connsiteY17" fmla="*/ 242311 h 524623"/>
                <a:gd name="connsiteX18" fmla="*/ 555430 w 597041"/>
                <a:gd name="connsiteY18" fmla="*/ 253576 h 524623"/>
                <a:gd name="connsiteX19" fmla="*/ 511060 w 597041"/>
                <a:gd name="connsiteY19" fmla="*/ 253576 h 524623"/>
                <a:gd name="connsiteX20" fmla="*/ 436378 w 597041"/>
                <a:gd name="connsiteY20" fmla="*/ 240701 h 524623"/>
                <a:gd name="connsiteX21" fmla="*/ 489449 w 597041"/>
                <a:gd name="connsiteY21" fmla="*/ 240701 h 524623"/>
                <a:gd name="connsiteX22" fmla="*/ 460762 w 597041"/>
                <a:gd name="connsiteY22" fmla="*/ 302313 h 524623"/>
                <a:gd name="connsiteX23" fmla="*/ 423469 w 597041"/>
                <a:gd name="connsiteY23" fmla="*/ 265059 h 524623"/>
                <a:gd name="connsiteX24" fmla="*/ 436378 w 597041"/>
                <a:gd name="connsiteY24" fmla="*/ 240701 h 524623"/>
                <a:gd name="connsiteX25" fmla="*/ 386069 w 597041"/>
                <a:gd name="connsiteY25" fmla="*/ 146214 h 524623"/>
                <a:gd name="connsiteX26" fmla="*/ 386069 w 597041"/>
                <a:gd name="connsiteY26" fmla="*/ 199256 h 524623"/>
                <a:gd name="connsiteX27" fmla="*/ 353060 w 597041"/>
                <a:gd name="connsiteY27" fmla="*/ 235096 h 524623"/>
                <a:gd name="connsiteX28" fmla="*/ 388940 w 597041"/>
                <a:gd name="connsiteY28" fmla="*/ 270935 h 524623"/>
                <a:gd name="connsiteX29" fmla="*/ 411902 w 597041"/>
                <a:gd name="connsiteY29" fmla="*/ 262334 h 524623"/>
                <a:gd name="connsiteX30" fmla="*/ 449217 w 597041"/>
                <a:gd name="connsiteY30" fmla="*/ 299607 h 524623"/>
                <a:gd name="connsiteX31" fmla="*/ 388940 w 597041"/>
                <a:gd name="connsiteY31" fmla="*/ 322544 h 524623"/>
                <a:gd name="connsiteX32" fmla="*/ 301394 w 597041"/>
                <a:gd name="connsiteY32" fmla="*/ 235096 h 524623"/>
                <a:gd name="connsiteX33" fmla="*/ 386069 w 597041"/>
                <a:gd name="connsiteY33" fmla="*/ 146214 h 524623"/>
                <a:gd name="connsiteX34" fmla="*/ 391973 w 597041"/>
                <a:gd name="connsiteY34" fmla="*/ 143225 h 524623"/>
                <a:gd name="connsiteX35" fmla="*/ 394841 w 597041"/>
                <a:gd name="connsiteY35" fmla="*/ 143225 h 524623"/>
                <a:gd name="connsiteX36" fmla="*/ 482322 w 597041"/>
                <a:gd name="connsiteY36" fmla="*/ 232087 h 524623"/>
                <a:gd name="connsiteX37" fmla="*/ 482322 w 597041"/>
                <a:gd name="connsiteY37" fmla="*/ 234954 h 524623"/>
                <a:gd name="connsiteX38" fmla="*/ 430694 w 597041"/>
                <a:gd name="connsiteY38" fmla="*/ 234954 h 524623"/>
                <a:gd name="connsiteX39" fmla="*/ 430694 w 597041"/>
                <a:gd name="connsiteY39" fmla="*/ 232087 h 524623"/>
                <a:gd name="connsiteX40" fmla="*/ 394841 w 597041"/>
                <a:gd name="connsiteY40" fmla="*/ 196256 h 524623"/>
                <a:gd name="connsiteX41" fmla="*/ 391973 w 597041"/>
                <a:gd name="connsiteY41" fmla="*/ 196256 h 524623"/>
                <a:gd name="connsiteX42" fmla="*/ 209538 w 597041"/>
                <a:gd name="connsiteY42" fmla="*/ 117542 h 524623"/>
                <a:gd name="connsiteX43" fmla="*/ 209538 w 597041"/>
                <a:gd name="connsiteY43" fmla="*/ 179177 h 524623"/>
                <a:gd name="connsiteX44" fmla="*/ 281298 w 597041"/>
                <a:gd name="connsiteY44" fmla="*/ 213579 h 524623"/>
                <a:gd name="connsiteX45" fmla="*/ 281298 w 597041"/>
                <a:gd name="connsiteY45" fmla="*/ 258014 h 524623"/>
                <a:gd name="connsiteX46" fmla="*/ 209538 w 597041"/>
                <a:gd name="connsiteY46" fmla="*/ 225046 h 524623"/>
                <a:gd name="connsiteX47" fmla="*/ 209538 w 597041"/>
                <a:gd name="connsiteY47" fmla="*/ 341150 h 524623"/>
                <a:gd name="connsiteX48" fmla="*/ 367410 w 597041"/>
                <a:gd name="connsiteY48" fmla="*/ 341150 h 524623"/>
                <a:gd name="connsiteX49" fmla="*/ 394679 w 597041"/>
                <a:gd name="connsiteY49" fmla="*/ 341150 h 524623"/>
                <a:gd name="connsiteX50" fmla="*/ 571208 w 597041"/>
                <a:gd name="connsiteY50" fmla="*/ 341150 h 524623"/>
                <a:gd name="connsiteX51" fmla="*/ 571208 w 597041"/>
                <a:gd name="connsiteY51" fmla="*/ 117542 h 524623"/>
                <a:gd name="connsiteX52" fmla="*/ 363104 w 597041"/>
                <a:gd name="connsiteY52" fmla="*/ 73107 h 524623"/>
                <a:gd name="connsiteX53" fmla="*/ 410466 w 597041"/>
                <a:gd name="connsiteY53" fmla="*/ 73107 h 524623"/>
                <a:gd name="connsiteX54" fmla="*/ 410466 w 597041"/>
                <a:gd name="connsiteY54" fmla="*/ 93174 h 524623"/>
                <a:gd name="connsiteX55" fmla="*/ 588430 w 597041"/>
                <a:gd name="connsiteY55" fmla="*/ 93174 h 524623"/>
                <a:gd name="connsiteX56" fmla="*/ 597041 w 597041"/>
                <a:gd name="connsiteY56" fmla="*/ 93174 h 524623"/>
                <a:gd name="connsiteX57" fmla="*/ 597041 w 597041"/>
                <a:gd name="connsiteY57" fmla="*/ 117542 h 524623"/>
                <a:gd name="connsiteX58" fmla="*/ 588430 w 597041"/>
                <a:gd name="connsiteY58" fmla="*/ 117542 h 524623"/>
                <a:gd name="connsiteX59" fmla="*/ 588430 w 597041"/>
                <a:gd name="connsiteY59" fmla="*/ 358350 h 524623"/>
                <a:gd name="connsiteX60" fmla="*/ 394679 w 597041"/>
                <a:gd name="connsiteY60" fmla="*/ 358350 h 524623"/>
                <a:gd name="connsiteX61" fmla="*/ 394679 w 597041"/>
                <a:gd name="connsiteY61" fmla="*/ 402785 h 524623"/>
                <a:gd name="connsiteX62" fmla="*/ 490837 w 597041"/>
                <a:gd name="connsiteY62" fmla="*/ 511723 h 524623"/>
                <a:gd name="connsiteX63" fmla="*/ 456392 w 597041"/>
                <a:gd name="connsiteY63" fmla="*/ 511723 h 524623"/>
                <a:gd name="connsiteX64" fmla="*/ 390373 w 597041"/>
                <a:gd name="connsiteY64" fmla="*/ 438620 h 524623"/>
                <a:gd name="connsiteX65" fmla="*/ 390373 w 597041"/>
                <a:gd name="connsiteY65" fmla="*/ 511723 h 524623"/>
                <a:gd name="connsiteX66" fmla="*/ 370280 w 597041"/>
                <a:gd name="connsiteY66" fmla="*/ 511723 h 524623"/>
                <a:gd name="connsiteX67" fmla="*/ 370280 w 597041"/>
                <a:gd name="connsiteY67" fmla="*/ 438620 h 524623"/>
                <a:gd name="connsiteX68" fmla="*/ 305696 w 597041"/>
                <a:gd name="connsiteY68" fmla="*/ 511723 h 524623"/>
                <a:gd name="connsiteX69" fmla="*/ 271252 w 597041"/>
                <a:gd name="connsiteY69" fmla="*/ 511723 h 524623"/>
                <a:gd name="connsiteX70" fmla="*/ 367410 w 597041"/>
                <a:gd name="connsiteY70" fmla="*/ 402785 h 524623"/>
                <a:gd name="connsiteX71" fmla="*/ 367410 w 597041"/>
                <a:gd name="connsiteY71" fmla="*/ 358350 h 524623"/>
                <a:gd name="connsiteX72" fmla="*/ 192316 w 597041"/>
                <a:gd name="connsiteY72" fmla="*/ 358350 h 524623"/>
                <a:gd name="connsiteX73" fmla="*/ 192316 w 597041"/>
                <a:gd name="connsiteY73" fmla="*/ 217879 h 524623"/>
                <a:gd name="connsiteX74" fmla="*/ 169353 w 597041"/>
                <a:gd name="connsiteY74" fmla="*/ 207845 h 524623"/>
                <a:gd name="connsiteX75" fmla="*/ 163612 w 597041"/>
                <a:gd name="connsiteY75" fmla="*/ 329683 h 524623"/>
                <a:gd name="connsiteX76" fmla="*/ 159307 w 597041"/>
                <a:gd name="connsiteY76" fmla="*/ 329683 h 524623"/>
                <a:gd name="connsiteX77" fmla="*/ 159307 w 597041"/>
                <a:gd name="connsiteY77" fmla="*/ 346883 h 524623"/>
                <a:gd name="connsiteX78" fmla="*/ 159307 w 597041"/>
                <a:gd name="connsiteY78" fmla="*/ 359784 h 524623"/>
                <a:gd name="connsiteX79" fmla="*/ 159307 w 597041"/>
                <a:gd name="connsiteY79" fmla="*/ 490222 h 524623"/>
                <a:gd name="connsiteX80" fmla="*/ 165047 w 597041"/>
                <a:gd name="connsiteY80" fmla="*/ 490222 h 524623"/>
                <a:gd name="connsiteX81" fmla="*/ 193751 w 597041"/>
                <a:gd name="connsiteY81" fmla="*/ 497389 h 524623"/>
                <a:gd name="connsiteX82" fmla="*/ 193751 w 597041"/>
                <a:gd name="connsiteY82" fmla="*/ 524623 h 524623"/>
                <a:gd name="connsiteX83" fmla="*/ 169353 w 597041"/>
                <a:gd name="connsiteY83" fmla="*/ 524623 h 524623"/>
                <a:gd name="connsiteX84" fmla="*/ 139214 w 597041"/>
                <a:gd name="connsiteY84" fmla="*/ 520323 h 524623"/>
                <a:gd name="connsiteX85" fmla="*/ 139214 w 597041"/>
                <a:gd name="connsiteY85" fmla="*/ 524623 h 524623"/>
                <a:gd name="connsiteX86" fmla="*/ 106204 w 597041"/>
                <a:gd name="connsiteY86" fmla="*/ 524623 h 524623"/>
                <a:gd name="connsiteX87" fmla="*/ 106204 w 597041"/>
                <a:gd name="connsiteY87" fmla="*/ 494522 h 524623"/>
                <a:gd name="connsiteX88" fmla="*/ 106204 w 597041"/>
                <a:gd name="connsiteY88" fmla="*/ 490222 h 524623"/>
                <a:gd name="connsiteX89" fmla="*/ 106204 w 597041"/>
                <a:gd name="connsiteY89" fmla="*/ 359784 h 524623"/>
                <a:gd name="connsiteX90" fmla="*/ 87547 w 597041"/>
                <a:gd name="connsiteY90" fmla="*/ 359784 h 524623"/>
                <a:gd name="connsiteX91" fmla="*/ 87547 w 597041"/>
                <a:gd name="connsiteY91" fmla="*/ 490222 h 524623"/>
                <a:gd name="connsiteX92" fmla="*/ 87547 w 597041"/>
                <a:gd name="connsiteY92" fmla="*/ 494522 h 524623"/>
                <a:gd name="connsiteX93" fmla="*/ 87547 w 597041"/>
                <a:gd name="connsiteY93" fmla="*/ 524623 h 524623"/>
                <a:gd name="connsiteX94" fmla="*/ 54537 w 597041"/>
                <a:gd name="connsiteY94" fmla="*/ 524623 h 524623"/>
                <a:gd name="connsiteX95" fmla="*/ 54537 w 597041"/>
                <a:gd name="connsiteY95" fmla="*/ 520323 h 524623"/>
                <a:gd name="connsiteX96" fmla="*/ 25834 w 597041"/>
                <a:gd name="connsiteY96" fmla="*/ 524623 h 524623"/>
                <a:gd name="connsiteX97" fmla="*/ 0 w 597041"/>
                <a:gd name="connsiteY97" fmla="*/ 524623 h 524623"/>
                <a:gd name="connsiteX98" fmla="*/ 0 w 597041"/>
                <a:gd name="connsiteY98" fmla="*/ 497389 h 524623"/>
                <a:gd name="connsiteX99" fmla="*/ 30139 w 597041"/>
                <a:gd name="connsiteY99" fmla="*/ 490222 h 524623"/>
                <a:gd name="connsiteX100" fmla="*/ 34445 w 597041"/>
                <a:gd name="connsiteY100" fmla="*/ 490222 h 524623"/>
                <a:gd name="connsiteX101" fmla="*/ 34445 w 597041"/>
                <a:gd name="connsiteY101" fmla="*/ 359784 h 524623"/>
                <a:gd name="connsiteX102" fmla="*/ 34445 w 597041"/>
                <a:gd name="connsiteY102" fmla="*/ 346883 h 524623"/>
                <a:gd name="connsiteX103" fmla="*/ 34445 w 597041"/>
                <a:gd name="connsiteY103" fmla="*/ 329683 h 524623"/>
                <a:gd name="connsiteX104" fmla="*/ 31574 w 597041"/>
                <a:gd name="connsiteY104" fmla="*/ 329683 h 524623"/>
                <a:gd name="connsiteX105" fmla="*/ 30139 w 597041"/>
                <a:gd name="connsiteY105" fmla="*/ 302448 h 524623"/>
                <a:gd name="connsiteX106" fmla="*/ 4306 w 597041"/>
                <a:gd name="connsiteY106" fmla="*/ 302448 h 524623"/>
                <a:gd name="connsiteX107" fmla="*/ 8611 w 597041"/>
                <a:gd name="connsiteY107" fmla="*/ 169144 h 524623"/>
                <a:gd name="connsiteX108" fmla="*/ 67454 w 597041"/>
                <a:gd name="connsiteY108" fmla="*/ 159110 h 524623"/>
                <a:gd name="connsiteX109" fmla="*/ 94723 w 597041"/>
                <a:gd name="connsiteY109" fmla="*/ 190645 h 524623"/>
                <a:gd name="connsiteX110" fmla="*/ 123427 w 597041"/>
                <a:gd name="connsiteY110" fmla="*/ 159110 h 524623"/>
                <a:gd name="connsiteX111" fmla="*/ 165047 w 597041"/>
                <a:gd name="connsiteY111" fmla="*/ 159110 h 524623"/>
                <a:gd name="connsiteX112" fmla="*/ 192316 w 597041"/>
                <a:gd name="connsiteY112" fmla="*/ 172010 h 524623"/>
                <a:gd name="connsiteX113" fmla="*/ 192316 w 597041"/>
                <a:gd name="connsiteY113" fmla="*/ 117542 h 524623"/>
                <a:gd name="connsiteX114" fmla="*/ 180835 w 597041"/>
                <a:gd name="connsiteY114" fmla="*/ 117542 h 524623"/>
                <a:gd name="connsiteX115" fmla="*/ 180835 w 597041"/>
                <a:gd name="connsiteY115" fmla="*/ 93174 h 524623"/>
                <a:gd name="connsiteX116" fmla="*/ 192316 w 597041"/>
                <a:gd name="connsiteY116" fmla="*/ 93174 h 524623"/>
                <a:gd name="connsiteX117" fmla="*/ 363104 w 597041"/>
                <a:gd name="connsiteY117" fmla="*/ 93174 h 524623"/>
                <a:gd name="connsiteX118" fmla="*/ 96902 w 597041"/>
                <a:gd name="connsiteY118" fmla="*/ 0 h 524623"/>
                <a:gd name="connsiteX119" fmla="*/ 170814 w 597041"/>
                <a:gd name="connsiteY119" fmla="*/ 73797 h 524623"/>
                <a:gd name="connsiteX120" fmla="*/ 96902 w 597041"/>
                <a:gd name="connsiteY120" fmla="*/ 147594 h 524623"/>
                <a:gd name="connsiteX121" fmla="*/ 22990 w 597041"/>
                <a:gd name="connsiteY121" fmla="*/ 73797 h 524623"/>
                <a:gd name="connsiteX122" fmla="*/ 96902 w 597041"/>
                <a:gd name="connsiteY122" fmla="*/ 0 h 52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597041" h="524623">
                  <a:moveTo>
                    <a:pt x="511060" y="318176"/>
                  </a:moveTo>
                  <a:lnTo>
                    <a:pt x="555430" y="318176"/>
                  </a:lnTo>
                  <a:lnTo>
                    <a:pt x="555430" y="328291"/>
                  </a:lnTo>
                  <a:lnTo>
                    <a:pt x="511060" y="328291"/>
                  </a:lnTo>
                  <a:close/>
                  <a:moveTo>
                    <a:pt x="511060" y="298175"/>
                  </a:moveTo>
                  <a:lnTo>
                    <a:pt x="555430" y="298175"/>
                  </a:lnTo>
                  <a:lnTo>
                    <a:pt x="555430" y="309670"/>
                  </a:lnTo>
                  <a:lnTo>
                    <a:pt x="511060" y="309670"/>
                  </a:lnTo>
                  <a:close/>
                  <a:moveTo>
                    <a:pt x="511060" y="279554"/>
                  </a:moveTo>
                  <a:lnTo>
                    <a:pt x="555430" y="279554"/>
                  </a:lnTo>
                  <a:lnTo>
                    <a:pt x="555430" y="291049"/>
                  </a:lnTo>
                  <a:lnTo>
                    <a:pt x="511060" y="291049"/>
                  </a:lnTo>
                  <a:close/>
                  <a:moveTo>
                    <a:pt x="511060" y="260932"/>
                  </a:moveTo>
                  <a:lnTo>
                    <a:pt x="555430" y="260932"/>
                  </a:lnTo>
                  <a:lnTo>
                    <a:pt x="555430" y="270818"/>
                  </a:lnTo>
                  <a:lnTo>
                    <a:pt x="511060" y="270818"/>
                  </a:lnTo>
                  <a:close/>
                  <a:moveTo>
                    <a:pt x="511060" y="242311"/>
                  </a:moveTo>
                  <a:lnTo>
                    <a:pt x="555430" y="242311"/>
                  </a:lnTo>
                  <a:lnTo>
                    <a:pt x="555430" y="253576"/>
                  </a:lnTo>
                  <a:lnTo>
                    <a:pt x="511060" y="253576"/>
                  </a:lnTo>
                  <a:close/>
                  <a:moveTo>
                    <a:pt x="436378" y="240701"/>
                  </a:moveTo>
                  <a:lnTo>
                    <a:pt x="489449" y="240701"/>
                  </a:lnTo>
                  <a:cubicBezTo>
                    <a:pt x="488015" y="265059"/>
                    <a:pt x="476540" y="286552"/>
                    <a:pt x="460762" y="302313"/>
                  </a:cubicBezTo>
                  <a:lnTo>
                    <a:pt x="423469" y="265059"/>
                  </a:lnTo>
                  <a:cubicBezTo>
                    <a:pt x="430641" y="257895"/>
                    <a:pt x="434944" y="250731"/>
                    <a:pt x="436378" y="240701"/>
                  </a:cubicBezTo>
                  <a:close/>
                  <a:moveTo>
                    <a:pt x="386069" y="146214"/>
                  </a:moveTo>
                  <a:lnTo>
                    <a:pt x="386069" y="199256"/>
                  </a:lnTo>
                  <a:cubicBezTo>
                    <a:pt x="367412" y="200690"/>
                    <a:pt x="353060" y="216459"/>
                    <a:pt x="353060" y="235096"/>
                  </a:cubicBezTo>
                  <a:cubicBezTo>
                    <a:pt x="353060" y="253732"/>
                    <a:pt x="370282" y="270935"/>
                    <a:pt x="388940" y="270935"/>
                  </a:cubicBezTo>
                  <a:cubicBezTo>
                    <a:pt x="397551" y="270935"/>
                    <a:pt x="406162" y="266634"/>
                    <a:pt x="411902" y="262334"/>
                  </a:cubicBezTo>
                  <a:lnTo>
                    <a:pt x="449217" y="299607"/>
                  </a:lnTo>
                  <a:cubicBezTo>
                    <a:pt x="433430" y="313943"/>
                    <a:pt x="411902" y="322544"/>
                    <a:pt x="388940" y="322544"/>
                  </a:cubicBezTo>
                  <a:cubicBezTo>
                    <a:pt x="340144" y="322544"/>
                    <a:pt x="301394" y="283837"/>
                    <a:pt x="301394" y="235096"/>
                  </a:cubicBezTo>
                  <a:cubicBezTo>
                    <a:pt x="301394" y="187788"/>
                    <a:pt x="338709" y="147648"/>
                    <a:pt x="386069" y="146214"/>
                  </a:cubicBezTo>
                  <a:close/>
                  <a:moveTo>
                    <a:pt x="391973" y="143225"/>
                  </a:moveTo>
                  <a:cubicBezTo>
                    <a:pt x="393407" y="143225"/>
                    <a:pt x="393407" y="143225"/>
                    <a:pt x="394841" y="143225"/>
                  </a:cubicBezTo>
                  <a:cubicBezTo>
                    <a:pt x="443601" y="143225"/>
                    <a:pt x="482322" y="183356"/>
                    <a:pt x="482322" y="232087"/>
                  </a:cubicBezTo>
                  <a:cubicBezTo>
                    <a:pt x="482322" y="232087"/>
                    <a:pt x="482322" y="233521"/>
                    <a:pt x="482322" y="234954"/>
                  </a:cubicBezTo>
                  <a:lnTo>
                    <a:pt x="430694" y="234954"/>
                  </a:lnTo>
                  <a:cubicBezTo>
                    <a:pt x="430694" y="233521"/>
                    <a:pt x="430694" y="232087"/>
                    <a:pt x="430694" y="232087"/>
                  </a:cubicBezTo>
                  <a:cubicBezTo>
                    <a:pt x="430694" y="212022"/>
                    <a:pt x="414919" y="196256"/>
                    <a:pt x="394841" y="196256"/>
                  </a:cubicBezTo>
                  <a:cubicBezTo>
                    <a:pt x="393407" y="196256"/>
                    <a:pt x="393407" y="196256"/>
                    <a:pt x="391973" y="196256"/>
                  </a:cubicBezTo>
                  <a:close/>
                  <a:moveTo>
                    <a:pt x="209538" y="117542"/>
                  </a:moveTo>
                  <a:lnTo>
                    <a:pt x="209538" y="179177"/>
                  </a:lnTo>
                  <a:lnTo>
                    <a:pt x="281298" y="213579"/>
                  </a:lnTo>
                  <a:lnTo>
                    <a:pt x="281298" y="258014"/>
                  </a:lnTo>
                  <a:lnTo>
                    <a:pt x="209538" y="225046"/>
                  </a:lnTo>
                  <a:lnTo>
                    <a:pt x="209538" y="341150"/>
                  </a:lnTo>
                  <a:lnTo>
                    <a:pt x="367410" y="341150"/>
                  </a:lnTo>
                  <a:lnTo>
                    <a:pt x="394679" y="341150"/>
                  </a:lnTo>
                  <a:lnTo>
                    <a:pt x="571208" y="341150"/>
                  </a:lnTo>
                  <a:lnTo>
                    <a:pt x="571208" y="117542"/>
                  </a:lnTo>
                  <a:close/>
                  <a:moveTo>
                    <a:pt x="363104" y="73107"/>
                  </a:moveTo>
                  <a:lnTo>
                    <a:pt x="410466" y="73107"/>
                  </a:lnTo>
                  <a:lnTo>
                    <a:pt x="410466" y="93174"/>
                  </a:lnTo>
                  <a:lnTo>
                    <a:pt x="588430" y="93174"/>
                  </a:lnTo>
                  <a:lnTo>
                    <a:pt x="597041" y="93174"/>
                  </a:lnTo>
                  <a:lnTo>
                    <a:pt x="597041" y="117542"/>
                  </a:lnTo>
                  <a:lnTo>
                    <a:pt x="588430" y="117542"/>
                  </a:lnTo>
                  <a:lnTo>
                    <a:pt x="588430" y="358350"/>
                  </a:lnTo>
                  <a:lnTo>
                    <a:pt x="394679" y="358350"/>
                  </a:lnTo>
                  <a:lnTo>
                    <a:pt x="394679" y="402785"/>
                  </a:lnTo>
                  <a:lnTo>
                    <a:pt x="490837" y="511723"/>
                  </a:lnTo>
                  <a:lnTo>
                    <a:pt x="456392" y="511723"/>
                  </a:lnTo>
                  <a:lnTo>
                    <a:pt x="390373" y="438620"/>
                  </a:lnTo>
                  <a:lnTo>
                    <a:pt x="390373" y="511723"/>
                  </a:lnTo>
                  <a:lnTo>
                    <a:pt x="370280" y="511723"/>
                  </a:lnTo>
                  <a:lnTo>
                    <a:pt x="370280" y="438620"/>
                  </a:lnTo>
                  <a:lnTo>
                    <a:pt x="305696" y="511723"/>
                  </a:lnTo>
                  <a:lnTo>
                    <a:pt x="271252" y="511723"/>
                  </a:lnTo>
                  <a:lnTo>
                    <a:pt x="367410" y="402785"/>
                  </a:lnTo>
                  <a:lnTo>
                    <a:pt x="367410" y="358350"/>
                  </a:lnTo>
                  <a:lnTo>
                    <a:pt x="192316" y="358350"/>
                  </a:lnTo>
                  <a:lnTo>
                    <a:pt x="192316" y="217879"/>
                  </a:lnTo>
                  <a:lnTo>
                    <a:pt x="169353" y="207845"/>
                  </a:lnTo>
                  <a:lnTo>
                    <a:pt x="163612" y="329683"/>
                  </a:lnTo>
                  <a:lnTo>
                    <a:pt x="159307" y="329683"/>
                  </a:lnTo>
                  <a:lnTo>
                    <a:pt x="159307" y="346883"/>
                  </a:lnTo>
                  <a:lnTo>
                    <a:pt x="159307" y="359784"/>
                  </a:lnTo>
                  <a:lnTo>
                    <a:pt x="159307" y="490222"/>
                  </a:lnTo>
                  <a:lnTo>
                    <a:pt x="165047" y="490222"/>
                  </a:lnTo>
                  <a:lnTo>
                    <a:pt x="193751" y="497389"/>
                  </a:lnTo>
                  <a:lnTo>
                    <a:pt x="193751" y="524623"/>
                  </a:lnTo>
                  <a:lnTo>
                    <a:pt x="169353" y="524623"/>
                  </a:lnTo>
                  <a:lnTo>
                    <a:pt x="139214" y="520323"/>
                  </a:lnTo>
                  <a:lnTo>
                    <a:pt x="139214" y="524623"/>
                  </a:lnTo>
                  <a:lnTo>
                    <a:pt x="106204" y="524623"/>
                  </a:lnTo>
                  <a:lnTo>
                    <a:pt x="106204" y="494522"/>
                  </a:lnTo>
                  <a:lnTo>
                    <a:pt x="106204" y="490222"/>
                  </a:lnTo>
                  <a:lnTo>
                    <a:pt x="106204" y="359784"/>
                  </a:lnTo>
                  <a:lnTo>
                    <a:pt x="87547" y="359784"/>
                  </a:lnTo>
                  <a:lnTo>
                    <a:pt x="87547" y="490222"/>
                  </a:lnTo>
                  <a:lnTo>
                    <a:pt x="87547" y="494522"/>
                  </a:lnTo>
                  <a:lnTo>
                    <a:pt x="87547" y="524623"/>
                  </a:lnTo>
                  <a:lnTo>
                    <a:pt x="54537" y="524623"/>
                  </a:lnTo>
                  <a:lnTo>
                    <a:pt x="54537" y="520323"/>
                  </a:lnTo>
                  <a:lnTo>
                    <a:pt x="25834" y="524623"/>
                  </a:lnTo>
                  <a:lnTo>
                    <a:pt x="0" y="524623"/>
                  </a:lnTo>
                  <a:lnTo>
                    <a:pt x="0" y="497389"/>
                  </a:lnTo>
                  <a:lnTo>
                    <a:pt x="30139" y="490222"/>
                  </a:lnTo>
                  <a:lnTo>
                    <a:pt x="34445" y="490222"/>
                  </a:lnTo>
                  <a:lnTo>
                    <a:pt x="34445" y="359784"/>
                  </a:lnTo>
                  <a:lnTo>
                    <a:pt x="34445" y="346883"/>
                  </a:lnTo>
                  <a:lnTo>
                    <a:pt x="34445" y="329683"/>
                  </a:lnTo>
                  <a:lnTo>
                    <a:pt x="31574" y="329683"/>
                  </a:lnTo>
                  <a:lnTo>
                    <a:pt x="30139" y="302448"/>
                  </a:lnTo>
                  <a:lnTo>
                    <a:pt x="4306" y="302448"/>
                  </a:lnTo>
                  <a:lnTo>
                    <a:pt x="8611" y="169144"/>
                  </a:lnTo>
                  <a:lnTo>
                    <a:pt x="67454" y="159110"/>
                  </a:lnTo>
                  <a:lnTo>
                    <a:pt x="94723" y="190645"/>
                  </a:lnTo>
                  <a:lnTo>
                    <a:pt x="123427" y="159110"/>
                  </a:lnTo>
                  <a:lnTo>
                    <a:pt x="165047" y="159110"/>
                  </a:lnTo>
                  <a:lnTo>
                    <a:pt x="192316" y="172010"/>
                  </a:lnTo>
                  <a:lnTo>
                    <a:pt x="192316" y="117542"/>
                  </a:lnTo>
                  <a:lnTo>
                    <a:pt x="180835" y="117542"/>
                  </a:lnTo>
                  <a:lnTo>
                    <a:pt x="180835" y="93174"/>
                  </a:lnTo>
                  <a:lnTo>
                    <a:pt x="192316" y="93174"/>
                  </a:lnTo>
                  <a:lnTo>
                    <a:pt x="363104" y="93174"/>
                  </a:lnTo>
                  <a:close/>
                  <a:moveTo>
                    <a:pt x="96902" y="0"/>
                  </a:moveTo>
                  <a:cubicBezTo>
                    <a:pt x="137722" y="0"/>
                    <a:pt x="170814" y="33040"/>
                    <a:pt x="170814" y="73797"/>
                  </a:cubicBezTo>
                  <a:cubicBezTo>
                    <a:pt x="170814" y="114554"/>
                    <a:pt x="137722" y="147594"/>
                    <a:pt x="96902" y="147594"/>
                  </a:cubicBezTo>
                  <a:cubicBezTo>
                    <a:pt x="56082" y="147594"/>
                    <a:pt x="22990" y="114554"/>
                    <a:pt x="22990" y="73797"/>
                  </a:cubicBezTo>
                  <a:cubicBezTo>
                    <a:pt x="22990" y="33040"/>
                    <a:pt x="56082" y="0"/>
                    <a:pt x="96902" y="0"/>
                  </a:cubicBezTo>
                  <a:close/>
                </a:path>
              </a:pathLst>
            </a:custGeom>
            <a:solidFill>
              <a:schemeClr val="accent1"/>
            </a:solidFill>
            <a:ln>
              <a:noFill/>
            </a:ln>
          </p:spPr>
        </p:sp>
        <p:cxnSp>
          <p:nvCxnSpPr>
            <p:cNvPr id="171" name="直接连接符 170"/>
            <p:cNvCxnSpPr/>
            <p:nvPr/>
          </p:nvCxnSpPr>
          <p:spPr>
            <a:xfrm>
              <a:off x="790765" y="24647968"/>
              <a:ext cx="0" cy="360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a:xfrm>
              <a:off x="790765" y="25627926"/>
              <a:ext cx="0" cy="360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grpSp>
      <p:sp>
        <p:nvSpPr>
          <p:cNvPr id="186" name="折角形 185"/>
          <p:cNvSpPr/>
          <p:nvPr/>
        </p:nvSpPr>
        <p:spPr>
          <a:xfrm>
            <a:off x="528948" y="29820527"/>
            <a:ext cx="4739982" cy="2124483"/>
          </a:xfrm>
          <a:prstGeom prst="foldedCorner">
            <a:avLst>
              <a:gd name="adj" fmla="val 1128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grpSp>
        <p:nvGrpSpPr>
          <p:cNvPr id="200" name="组合 199"/>
          <p:cNvGrpSpPr/>
          <p:nvPr/>
        </p:nvGrpSpPr>
        <p:grpSpPr>
          <a:xfrm>
            <a:off x="744131" y="30410800"/>
            <a:ext cx="4414759" cy="1311800"/>
            <a:chOff x="1174749" y="1890391"/>
            <a:chExt cx="4851400" cy="1383316"/>
          </a:xfrm>
        </p:grpSpPr>
        <p:sp>
          <p:nvSpPr>
            <p:cNvPr id="202" name="矩形 201"/>
            <p:cNvSpPr/>
            <p:nvPr/>
          </p:nvSpPr>
          <p:spPr>
            <a:xfrm>
              <a:off x="1174749" y="1890391"/>
              <a:ext cx="4851400" cy="138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400"/>
            </a:p>
          </p:txBody>
        </p:sp>
        <p:sp>
          <p:nvSpPr>
            <p:cNvPr id="203" name="文本框 202"/>
            <p:cNvSpPr txBox="1"/>
            <p:nvPr/>
          </p:nvSpPr>
          <p:spPr>
            <a:xfrm>
              <a:off x="1295399" y="1985340"/>
              <a:ext cx="4610100" cy="1187874"/>
            </a:xfrm>
            <a:prstGeom prst="rect">
              <a:avLst/>
            </a:prstGeom>
            <a:noFill/>
          </p:spPr>
          <p:txBody>
            <a:bodyPr wrap="square" rtlCol="0">
              <a:spAutoFit/>
            </a:bodyPr>
            <a:lstStyle/>
            <a:p>
              <a:pPr indent="457200">
                <a:lnSpc>
                  <a:spcPct val="120000"/>
                </a:lnSpc>
              </a:pP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浙江省建设用地土壤污染风险评估、修复效果评估报告评审规程</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，提出了</a:t>
              </a:r>
              <a:r>
                <a:rPr lang="en-US" altLang="zh-CN" sz="1400" dirty="0" smtClean="0">
                  <a:latin typeface="微软雅黑" panose="020B0503020204020204" pitchFamily="34" charset="-122"/>
                  <a:ea typeface="微软雅黑" panose="020B0503020204020204" pitchFamily="34" charset="-122"/>
                </a:rPr>
                <a:t>A</a:t>
              </a:r>
              <a:r>
                <a:rPr lang="zh-CN" altLang="en-US" sz="1400" dirty="0" smtClean="0">
                  <a:latin typeface="微软雅黑" panose="020B0503020204020204" pitchFamily="34" charset="-122"/>
                  <a:ea typeface="微软雅黑" panose="020B0503020204020204" pitchFamily="34" charset="-122"/>
                </a:rPr>
                <a:t>、</a:t>
              </a:r>
              <a:r>
                <a:rPr lang="en-US" altLang="zh-CN" sz="1400" dirty="0" smtClean="0">
                  <a:latin typeface="微软雅黑" panose="020B0503020204020204" pitchFamily="34" charset="-122"/>
                  <a:ea typeface="微软雅黑" panose="020B0503020204020204" pitchFamily="34" charset="-122"/>
                </a:rPr>
                <a:t>B</a:t>
              </a:r>
              <a:r>
                <a:rPr lang="zh-CN" altLang="en-US" sz="1400" dirty="0" smtClean="0">
                  <a:latin typeface="微软雅黑" panose="020B0503020204020204" pitchFamily="34" charset="-122"/>
                  <a:ea typeface="微软雅黑" panose="020B0503020204020204" pitchFamily="34" charset="-122"/>
                </a:rPr>
                <a:t>类地块风险评估、修复效果评估报告评审的责任分工和评审流程，明确评审工作流程图。</a:t>
              </a:r>
              <a:endParaRPr lang="zh-CN" altLang="en-US" sz="1400" dirty="0">
                <a:latin typeface="微软雅黑" panose="020B0503020204020204" pitchFamily="34" charset="-122"/>
                <a:ea typeface="微软雅黑" panose="020B0503020204020204" pitchFamily="34" charset="-122"/>
              </a:endParaRPr>
            </a:p>
          </p:txBody>
        </p:sp>
        <p:sp>
          <p:nvSpPr>
            <p:cNvPr id="204" name="矩形 203"/>
            <p:cNvSpPr/>
            <p:nvPr/>
          </p:nvSpPr>
          <p:spPr>
            <a:xfrm>
              <a:off x="1295399" y="1995079"/>
              <a:ext cx="4610100" cy="1255623"/>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400"/>
            </a:p>
          </p:txBody>
        </p:sp>
      </p:grpSp>
      <p:sp>
        <p:nvSpPr>
          <p:cNvPr id="188" name="线形标注 1(带边框和强调线) 187"/>
          <p:cNvSpPr/>
          <p:nvPr/>
        </p:nvSpPr>
        <p:spPr>
          <a:xfrm>
            <a:off x="705043" y="29881728"/>
            <a:ext cx="441333" cy="381380"/>
          </a:xfrm>
          <a:prstGeom prst="accentBorderCallout1">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en-US" altLang="zh-CN" sz="2800" b="1" dirty="0">
                <a:latin typeface="微软雅黑" panose="020B0503020204020204" pitchFamily="34" charset="-122"/>
                <a:ea typeface="微软雅黑" panose="020B0503020204020204" pitchFamily="34" charset="-122"/>
              </a:rPr>
              <a:t>3</a:t>
            </a:r>
            <a:endParaRPr lang="zh-CN" altLang="en-US" sz="2800" b="1" dirty="0">
              <a:latin typeface="微软雅黑" panose="020B0503020204020204" pitchFamily="34" charset="-122"/>
              <a:ea typeface="微软雅黑" panose="020B0503020204020204" pitchFamily="34" charset="-122"/>
            </a:endParaRPr>
          </a:p>
        </p:txBody>
      </p:sp>
      <p:sp>
        <p:nvSpPr>
          <p:cNvPr id="189" name="文本框 188"/>
          <p:cNvSpPr txBox="1"/>
          <p:nvPr/>
        </p:nvSpPr>
        <p:spPr>
          <a:xfrm>
            <a:off x="2589070" y="29814097"/>
            <a:ext cx="902811" cy="523220"/>
          </a:xfrm>
          <a:prstGeom prst="rect">
            <a:avLst/>
          </a:prstGeom>
          <a:noFill/>
        </p:spPr>
        <p:txBody>
          <a:bodyPr wrap="none" rtlCol="0">
            <a:spAutoFit/>
          </a:bodyPr>
          <a:lstStyle/>
          <a:p>
            <a:r>
              <a:rPr lang="zh-CN" altLang="en-US" sz="2800" b="1" dirty="0">
                <a:solidFill>
                  <a:srgbClr val="000099"/>
                </a:solidFill>
                <a:latin typeface="微软雅黑" panose="020B0503020204020204" pitchFamily="34" charset="-122"/>
                <a:ea typeface="微软雅黑" panose="020B0503020204020204" pitchFamily="34" charset="-122"/>
              </a:rPr>
              <a:t>附件</a:t>
            </a:r>
          </a:p>
        </p:txBody>
      </p:sp>
      <p:grpSp>
        <p:nvGrpSpPr>
          <p:cNvPr id="5" name="组合 4"/>
          <p:cNvGrpSpPr/>
          <p:nvPr/>
        </p:nvGrpSpPr>
        <p:grpSpPr>
          <a:xfrm>
            <a:off x="691309" y="26348097"/>
            <a:ext cx="4477339" cy="2873908"/>
            <a:chOff x="691309" y="25770247"/>
            <a:chExt cx="4477339" cy="2873908"/>
          </a:xfrm>
        </p:grpSpPr>
        <p:grpSp>
          <p:nvGrpSpPr>
            <p:cNvPr id="174" name="组合 173"/>
            <p:cNvGrpSpPr/>
            <p:nvPr/>
          </p:nvGrpSpPr>
          <p:grpSpPr>
            <a:xfrm>
              <a:off x="691309" y="25770247"/>
              <a:ext cx="4477339" cy="2873908"/>
              <a:chOff x="417092" y="23546911"/>
              <a:chExt cx="4920169" cy="3158151"/>
            </a:xfrm>
          </p:grpSpPr>
          <p:sp>
            <p:nvSpPr>
              <p:cNvPr id="175" name="矩形 174"/>
              <p:cNvSpPr/>
              <p:nvPr/>
            </p:nvSpPr>
            <p:spPr>
              <a:xfrm>
                <a:off x="475137" y="23950932"/>
                <a:ext cx="4851400" cy="2754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endParaRPr lang="zh-CN" altLang="en-US" sz="1638" dirty="0"/>
              </a:p>
            </p:txBody>
          </p:sp>
          <p:sp>
            <p:nvSpPr>
              <p:cNvPr id="176" name="文本框 175"/>
              <p:cNvSpPr txBox="1"/>
              <p:nvPr/>
            </p:nvSpPr>
            <p:spPr>
              <a:xfrm>
                <a:off x="1149797" y="24097725"/>
                <a:ext cx="4187464" cy="872601"/>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加强组织领导：</a:t>
                </a:r>
                <a:r>
                  <a:rPr lang="zh-CN" altLang="en-US" sz="1200" dirty="0">
                    <a:latin typeface="微软雅黑" panose="020B0503020204020204" pitchFamily="34" charset="-122"/>
                    <a:ea typeface="微软雅黑" panose="020B0503020204020204" pitchFamily="34" charset="-122"/>
                  </a:rPr>
                  <a:t>明确省市两级生态环境和自然资源主管部门工作职责分工，做到责任到位、措施到位，确保改革任务落地见效</a:t>
                </a:r>
                <a:endParaRPr lang="en-US" altLang="zh-CN" sz="1400" dirty="0">
                  <a:latin typeface="微软雅黑" panose="020B0503020204020204" pitchFamily="34" charset="-122"/>
                  <a:ea typeface="微软雅黑" panose="020B0503020204020204" pitchFamily="34" charset="-122"/>
                </a:endParaRPr>
              </a:p>
            </p:txBody>
          </p:sp>
          <p:sp>
            <p:nvSpPr>
              <p:cNvPr id="177" name="圆角矩形标注 176"/>
              <p:cNvSpPr/>
              <p:nvPr/>
            </p:nvSpPr>
            <p:spPr>
              <a:xfrm>
                <a:off x="417092" y="23546911"/>
                <a:ext cx="1391782" cy="437355"/>
              </a:xfrm>
              <a:prstGeom prst="wedgeRoundRectCallou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10" tIns="41605" rIns="83210" bIns="41605" numCol="1" spcCol="0" rtlCol="0" fromWordArt="0" anchor="ctr" anchorCtr="0" forceAA="0" compatLnSpc="1">
                <a:prstTxWarp prst="textNoShape">
                  <a:avLst/>
                </a:prstTxWarp>
                <a:noAutofit/>
              </a:bodyPr>
              <a:lstStyle/>
              <a:p>
                <a:pPr algn="ctr"/>
                <a:r>
                  <a:rPr lang="zh-CN" altLang="en-US" b="1" dirty="0">
                    <a:solidFill>
                      <a:srgbClr val="0066CC"/>
                    </a:solidFill>
                    <a:latin typeface="微软雅黑" panose="020B0503020204020204" pitchFamily="34" charset="-122"/>
                    <a:ea typeface="微软雅黑" panose="020B0503020204020204" pitchFamily="34" charset="-122"/>
                  </a:rPr>
                  <a:t>保障体系</a:t>
                </a:r>
              </a:p>
            </p:txBody>
          </p:sp>
          <p:sp>
            <p:nvSpPr>
              <p:cNvPr id="178" name="文本框 177"/>
              <p:cNvSpPr txBox="1"/>
              <p:nvPr/>
            </p:nvSpPr>
            <p:spPr>
              <a:xfrm>
                <a:off x="1153456" y="25038582"/>
                <a:ext cx="4153839" cy="851956"/>
              </a:xfrm>
              <a:prstGeom prst="rect">
                <a:avLst/>
              </a:prstGeom>
              <a:noFill/>
            </p:spPr>
            <p:txBody>
              <a:bodyPr wrap="square" rtlCol="0">
                <a:spAutoFit/>
              </a:bodyPr>
              <a:lstStyle/>
              <a:p>
                <a:pPr>
                  <a:lnSpc>
                    <a:spcPct val="120000"/>
                  </a:lnSpc>
                </a:pPr>
                <a:r>
                  <a:rPr lang="zh-CN" altLang="en-US" sz="1400" b="1" dirty="0">
                    <a:solidFill>
                      <a:srgbClr val="FFC000"/>
                    </a:solidFill>
                    <a:latin typeface="微软雅黑" panose="020B0503020204020204" pitchFamily="34" charset="-122"/>
                    <a:ea typeface="微软雅黑" panose="020B0503020204020204" pitchFamily="34" charset="-122"/>
                  </a:rPr>
                  <a:t>推动分类试点：</a:t>
                </a:r>
                <a:r>
                  <a:rPr lang="zh-CN" altLang="en-US" sz="1200" dirty="0">
                    <a:latin typeface="微软雅黑" panose="020B0503020204020204" pitchFamily="34" charset="-122"/>
                    <a:ea typeface="微软雅黑" panose="020B0503020204020204" pitchFamily="34" charset="-122"/>
                  </a:rPr>
                  <a:t>根据各市工作条件，明确各市改革重点和方向，在各市申报试点方案基础上，我厅会同省自然资源厅遴选形成省级试点项目清单</a:t>
                </a:r>
                <a:endParaRPr lang="en-US" altLang="zh-CN" sz="1200" dirty="0">
                  <a:latin typeface="微软雅黑" panose="020B0503020204020204" pitchFamily="34" charset="-122"/>
                  <a:ea typeface="微软雅黑" panose="020B0503020204020204" pitchFamily="34" charset="-122"/>
                </a:endParaRPr>
              </a:p>
            </p:txBody>
          </p:sp>
          <p:sp>
            <p:nvSpPr>
              <p:cNvPr id="179" name="文本框 178"/>
              <p:cNvSpPr txBox="1"/>
              <p:nvPr/>
            </p:nvSpPr>
            <p:spPr>
              <a:xfrm>
                <a:off x="1151107" y="25968876"/>
                <a:ext cx="4186154" cy="645572"/>
              </a:xfrm>
              <a:prstGeom prst="rect">
                <a:avLst/>
              </a:prstGeom>
              <a:noFill/>
            </p:spPr>
            <p:txBody>
              <a:bodyPr wrap="square" rtlCol="0">
                <a:spAutoFit/>
              </a:bodyPr>
              <a:lstStyle/>
              <a:p>
                <a:pPr>
                  <a:lnSpc>
                    <a:spcPct val="120000"/>
                  </a:lnSpc>
                </a:pPr>
                <a:r>
                  <a:rPr lang="en-US" altLang="zh-CN" sz="1400" b="1" dirty="0">
                    <a:solidFill>
                      <a:srgbClr val="FFC000"/>
                    </a:solidFill>
                    <a:latin typeface="微软雅黑" panose="020B0503020204020204" pitchFamily="34" charset="-122"/>
                    <a:ea typeface="微软雅黑" panose="020B0503020204020204" pitchFamily="34" charset="-122"/>
                  </a:rPr>
                  <a:t> </a:t>
                </a:r>
                <a:r>
                  <a:rPr lang="zh-CN" altLang="en-US" sz="1400" b="1" dirty="0">
                    <a:solidFill>
                      <a:srgbClr val="FFC000"/>
                    </a:solidFill>
                    <a:latin typeface="微软雅黑" panose="020B0503020204020204" pitchFamily="34" charset="-122"/>
                    <a:ea typeface="微软雅黑" panose="020B0503020204020204" pitchFamily="34" charset="-122"/>
                  </a:rPr>
                  <a:t>强化保障支撑：</a:t>
                </a:r>
                <a:r>
                  <a:rPr lang="zh-CN" altLang="en-US" sz="1200" dirty="0">
                    <a:latin typeface="微软雅黑" panose="020B0503020204020204" pitchFamily="34" charset="-122"/>
                    <a:ea typeface="微软雅黑" panose="020B0503020204020204" pitchFamily="34" charset="-122"/>
                  </a:rPr>
                  <a:t>对列入省级试点项目清单的，给予适度的资金和技术支持。</a:t>
                </a:r>
                <a:endParaRPr lang="zh-CN" altLang="en-US" sz="1400" dirty="0">
                  <a:latin typeface="微软雅黑" panose="020B0503020204020204" pitchFamily="34" charset="-122"/>
                  <a:ea typeface="微软雅黑" panose="020B0503020204020204" pitchFamily="34" charset="-122"/>
                </a:endParaRPr>
              </a:p>
            </p:txBody>
          </p:sp>
          <p:sp>
            <p:nvSpPr>
              <p:cNvPr id="182" name="agreement_126444"/>
              <p:cNvSpPr>
                <a:spLocks noChangeAspect="1"/>
              </p:cNvSpPr>
              <p:nvPr/>
            </p:nvSpPr>
            <p:spPr bwMode="auto">
              <a:xfrm>
                <a:off x="560921" y="26047364"/>
                <a:ext cx="468000" cy="414587"/>
              </a:xfrm>
              <a:custGeom>
                <a:avLst/>
                <a:gdLst>
                  <a:gd name="T0" fmla="*/ 5423 w 6499"/>
                  <a:gd name="T1" fmla="*/ 940 h 5766"/>
                  <a:gd name="T2" fmla="*/ 6499 w 6499"/>
                  <a:gd name="T3" fmla="*/ 7 h 5766"/>
                  <a:gd name="T4" fmla="*/ 4987 w 6499"/>
                  <a:gd name="T5" fmla="*/ 792 h 5766"/>
                  <a:gd name="T6" fmla="*/ 3216 w 6499"/>
                  <a:gd name="T7" fmla="*/ 716 h 5766"/>
                  <a:gd name="T8" fmla="*/ 1453 w 6499"/>
                  <a:gd name="T9" fmla="*/ 667 h 5766"/>
                  <a:gd name="T10" fmla="*/ 0 w 6499"/>
                  <a:gd name="T11" fmla="*/ 2664 h 5766"/>
                  <a:gd name="T12" fmla="*/ 661 w 6499"/>
                  <a:gd name="T13" fmla="*/ 3284 h 5766"/>
                  <a:gd name="T14" fmla="*/ 448 w 6499"/>
                  <a:gd name="T15" fmla="*/ 4071 h 5766"/>
                  <a:gd name="T16" fmla="*/ 844 w 6499"/>
                  <a:gd name="T17" fmla="*/ 4279 h 5766"/>
                  <a:gd name="T18" fmla="*/ 1080 w 6499"/>
                  <a:gd name="T19" fmla="*/ 4576 h 5766"/>
                  <a:gd name="T20" fmla="*/ 1583 w 6499"/>
                  <a:gd name="T21" fmla="*/ 4775 h 5766"/>
                  <a:gd name="T22" fmla="*/ 2017 w 6499"/>
                  <a:gd name="T23" fmla="*/ 5327 h 5766"/>
                  <a:gd name="T24" fmla="*/ 2405 w 6499"/>
                  <a:gd name="T25" fmla="*/ 5234 h 5766"/>
                  <a:gd name="T26" fmla="*/ 2535 w 6499"/>
                  <a:gd name="T27" fmla="*/ 5395 h 5766"/>
                  <a:gd name="T28" fmla="*/ 2876 w 6499"/>
                  <a:gd name="T29" fmla="*/ 5576 h 5766"/>
                  <a:gd name="T30" fmla="*/ 3165 w 6499"/>
                  <a:gd name="T31" fmla="*/ 5494 h 5766"/>
                  <a:gd name="T32" fmla="*/ 3701 w 6499"/>
                  <a:gd name="T33" fmla="*/ 5660 h 5766"/>
                  <a:gd name="T34" fmla="*/ 3832 w 6499"/>
                  <a:gd name="T35" fmla="*/ 5267 h 5766"/>
                  <a:gd name="T36" fmla="*/ 4495 w 6499"/>
                  <a:gd name="T37" fmla="*/ 4970 h 5766"/>
                  <a:gd name="T38" fmla="*/ 4988 w 6499"/>
                  <a:gd name="T39" fmla="*/ 5020 h 5766"/>
                  <a:gd name="T40" fmla="*/ 5597 w 6499"/>
                  <a:gd name="T41" fmla="*/ 4588 h 5766"/>
                  <a:gd name="T42" fmla="*/ 5503 w 6499"/>
                  <a:gd name="T43" fmla="*/ 3760 h 5766"/>
                  <a:gd name="T44" fmla="*/ 6296 w 6499"/>
                  <a:gd name="T45" fmla="*/ 2963 h 5766"/>
                  <a:gd name="T46" fmla="*/ 6499 w 6499"/>
                  <a:gd name="T47" fmla="*/ 2528 h 5766"/>
                  <a:gd name="T48" fmla="*/ 5795 w 6499"/>
                  <a:gd name="T49" fmla="*/ 3035 h 5766"/>
                  <a:gd name="T50" fmla="*/ 4857 w 6499"/>
                  <a:gd name="T51" fmla="*/ 3514 h 5766"/>
                  <a:gd name="T52" fmla="*/ 4769 w 6499"/>
                  <a:gd name="T53" fmla="*/ 4088 h 5766"/>
                  <a:gd name="T54" fmla="*/ 4331 w 6499"/>
                  <a:gd name="T55" fmla="*/ 4082 h 5766"/>
                  <a:gd name="T56" fmla="*/ 4173 w 6499"/>
                  <a:gd name="T57" fmla="*/ 4456 h 5766"/>
                  <a:gd name="T58" fmla="*/ 3747 w 6499"/>
                  <a:gd name="T59" fmla="*/ 4507 h 5766"/>
                  <a:gd name="T60" fmla="*/ 3473 w 6499"/>
                  <a:gd name="T61" fmla="*/ 4915 h 5766"/>
                  <a:gd name="T62" fmla="*/ 3065 w 6499"/>
                  <a:gd name="T63" fmla="*/ 5251 h 5766"/>
                  <a:gd name="T64" fmla="*/ 2867 w 6499"/>
                  <a:gd name="T65" fmla="*/ 5322 h 5766"/>
                  <a:gd name="T66" fmla="*/ 2707 w 6499"/>
                  <a:gd name="T67" fmla="*/ 5102 h 5766"/>
                  <a:gd name="T68" fmla="*/ 3423 w 6499"/>
                  <a:gd name="T69" fmla="*/ 4496 h 5766"/>
                  <a:gd name="T70" fmla="*/ 3345 w 6499"/>
                  <a:gd name="T71" fmla="*/ 4266 h 5766"/>
                  <a:gd name="T72" fmla="*/ 2255 w 6499"/>
                  <a:gd name="T73" fmla="*/ 5022 h 5766"/>
                  <a:gd name="T74" fmla="*/ 1884 w 6499"/>
                  <a:gd name="T75" fmla="*/ 4962 h 5766"/>
                  <a:gd name="T76" fmla="*/ 3155 w 6499"/>
                  <a:gd name="T77" fmla="*/ 3735 h 5766"/>
                  <a:gd name="T78" fmla="*/ 3075 w 6499"/>
                  <a:gd name="T79" fmla="*/ 3503 h 5766"/>
                  <a:gd name="T80" fmla="*/ 1791 w 6499"/>
                  <a:gd name="T81" fmla="*/ 4404 h 5766"/>
                  <a:gd name="T82" fmla="*/ 1285 w 6499"/>
                  <a:gd name="T83" fmla="*/ 4435 h 5766"/>
                  <a:gd name="T84" fmla="*/ 1439 w 6499"/>
                  <a:gd name="T85" fmla="*/ 4004 h 5766"/>
                  <a:gd name="T86" fmla="*/ 2809 w 6499"/>
                  <a:gd name="T87" fmla="*/ 3011 h 5766"/>
                  <a:gd name="T88" fmla="*/ 2612 w 6499"/>
                  <a:gd name="T89" fmla="*/ 2895 h 5766"/>
                  <a:gd name="T90" fmla="*/ 1167 w 6499"/>
                  <a:gd name="T91" fmla="*/ 3884 h 5766"/>
                  <a:gd name="T92" fmla="*/ 668 w 6499"/>
                  <a:gd name="T93" fmla="*/ 3923 h 5766"/>
                  <a:gd name="T94" fmla="*/ 3388 w 6499"/>
                  <a:gd name="T95" fmla="*/ 1602 h 5766"/>
                  <a:gd name="T96" fmla="*/ 4543 w 6499"/>
                  <a:gd name="T97" fmla="*/ 2706 h 5766"/>
                  <a:gd name="T98" fmla="*/ 4492 w 6499"/>
                  <a:gd name="T99" fmla="*/ 1496 h 5766"/>
                  <a:gd name="T100" fmla="*/ 4777 w 6499"/>
                  <a:gd name="T101" fmla="*/ 1048 h 5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499" h="5766">
                    <a:moveTo>
                      <a:pt x="5048" y="1043"/>
                    </a:moveTo>
                    <a:cubicBezTo>
                      <a:pt x="5180" y="1043"/>
                      <a:pt x="5309" y="1008"/>
                      <a:pt x="5423" y="940"/>
                    </a:cubicBezTo>
                    <a:lnTo>
                      <a:pt x="6499" y="304"/>
                    </a:lnTo>
                    <a:lnTo>
                      <a:pt x="6499" y="7"/>
                    </a:lnTo>
                    <a:lnTo>
                      <a:pt x="5288" y="712"/>
                    </a:lnTo>
                    <a:cubicBezTo>
                      <a:pt x="5196" y="766"/>
                      <a:pt x="5092" y="794"/>
                      <a:pt x="4987" y="792"/>
                    </a:cubicBezTo>
                    <a:lnTo>
                      <a:pt x="3384" y="774"/>
                    </a:lnTo>
                    <a:cubicBezTo>
                      <a:pt x="3304" y="744"/>
                      <a:pt x="3240" y="726"/>
                      <a:pt x="3216" y="716"/>
                    </a:cubicBezTo>
                    <a:cubicBezTo>
                      <a:pt x="2715" y="604"/>
                      <a:pt x="2323" y="648"/>
                      <a:pt x="2056" y="720"/>
                    </a:cubicBezTo>
                    <a:cubicBezTo>
                      <a:pt x="1856" y="774"/>
                      <a:pt x="1643" y="754"/>
                      <a:pt x="1453" y="667"/>
                    </a:cubicBezTo>
                    <a:lnTo>
                      <a:pt x="0" y="0"/>
                    </a:lnTo>
                    <a:lnTo>
                      <a:pt x="0" y="2664"/>
                    </a:lnTo>
                    <a:lnTo>
                      <a:pt x="151" y="2747"/>
                    </a:lnTo>
                    <a:cubicBezTo>
                      <a:pt x="373" y="2868"/>
                      <a:pt x="551" y="3056"/>
                      <a:pt x="661" y="3284"/>
                    </a:cubicBezTo>
                    <a:lnTo>
                      <a:pt x="576" y="3354"/>
                    </a:lnTo>
                    <a:cubicBezTo>
                      <a:pt x="347" y="3520"/>
                      <a:pt x="297" y="3843"/>
                      <a:pt x="448" y="4071"/>
                    </a:cubicBezTo>
                    <a:cubicBezTo>
                      <a:pt x="532" y="4182"/>
                      <a:pt x="651" y="4252"/>
                      <a:pt x="787" y="4276"/>
                    </a:cubicBezTo>
                    <a:cubicBezTo>
                      <a:pt x="803" y="4278"/>
                      <a:pt x="827" y="4279"/>
                      <a:pt x="844" y="4279"/>
                    </a:cubicBezTo>
                    <a:cubicBezTo>
                      <a:pt x="893" y="4282"/>
                      <a:pt x="941" y="4276"/>
                      <a:pt x="983" y="4270"/>
                    </a:cubicBezTo>
                    <a:cubicBezTo>
                      <a:pt x="985" y="4384"/>
                      <a:pt x="1012" y="4483"/>
                      <a:pt x="1080" y="4576"/>
                    </a:cubicBezTo>
                    <a:cubicBezTo>
                      <a:pt x="1171" y="4703"/>
                      <a:pt x="1315" y="4760"/>
                      <a:pt x="1469" y="4768"/>
                    </a:cubicBezTo>
                    <a:cubicBezTo>
                      <a:pt x="1509" y="4771"/>
                      <a:pt x="1551" y="4772"/>
                      <a:pt x="1583" y="4775"/>
                    </a:cubicBezTo>
                    <a:cubicBezTo>
                      <a:pt x="1568" y="4896"/>
                      <a:pt x="1603" y="5020"/>
                      <a:pt x="1679" y="5122"/>
                    </a:cubicBezTo>
                    <a:cubicBezTo>
                      <a:pt x="1763" y="5232"/>
                      <a:pt x="1881" y="5303"/>
                      <a:pt x="2017" y="5327"/>
                    </a:cubicBezTo>
                    <a:cubicBezTo>
                      <a:pt x="2033" y="5328"/>
                      <a:pt x="2057" y="5330"/>
                      <a:pt x="2075" y="5330"/>
                    </a:cubicBezTo>
                    <a:cubicBezTo>
                      <a:pt x="2196" y="5336"/>
                      <a:pt x="2312" y="5302"/>
                      <a:pt x="2405" y="5234"/>
                    </a:cubicBezTo>
                    <a:lnTo>
                      <a:pt x="2456" y="5195"/>
                    </a:lnTo>
                    <a:cubicBezTo>
                      <a:pt x="2468" y="5268"/>
                      <a:pt x="2489" y="5335"/>
                      <a:pt x="2535" y="5395"/>
                    </a:cubicBezTo>
                    <a:cubicBezTo>
                      <a:pt x="2603" y="5488"/>
                      <a:pt x="2705" y="5551"/>
                      <a:pt x="2827" y="5574"/>
                    </a:cubicBezTo>
                    <a:cubicBezTo>
                      <a:pt x="2843" y="5575"/>
                      <a:pt x="2859" y="5575"/>
                      <a:pt x="2876" y="5576"/>
                    </a:cubicBezTo>
                    <a:cubicBezTo>
                      <a:pt x="2973" y="5582"/>
                      <a:pt x="3072" y="5554"/>
                      <a:pt x="3157" y="5494"/>
                    </a:cubicBezTo>
                    <a:lnTo>
                      <a:pt x="3165" y="5494"/>
                    </a:lnTo>
                    <a:lnTo>
                      <a:pt x="3225" y="5578"/>
                    </a:lnTo>
                    <a:cubicBezTo>
                      <a:pt x="3331" y="5730"/>
                      <a:pt x="3549" y="5766"/>
                      <a:pt x="3701" y="5660"/>
                    </a:cubicBezTo>
                    <a:cubicBezTo>
                      <a:pt x="3828" y="5570"/>
                      <a:pt x="3879" y="5392"/>
                      <a:pt x="3821" y="5251"/>
                    </a:cubicBezTo>
                    <a:lnTo>
                      <a:pt x="3832" y="5267"/>
                    </a:lnTo>
                    <a:cubicBezTo>
                      <a:pt x="3932" y="5415"/>
                      <a:pt x="4121" y="5479"/>
                      <a:pt x="4287" y="5411"/>
                    </a:cubicBezTo>
                    <a:cubicBezTo>
                      <a:pt x="4469" y="5336"/>
                      <a:pt x="4543" y="5139"/>
                      <a:pt x="4495" y="4970"/>
                    </a:cubicBezTo>
                    <a:cubicBezTo>
                      <a:pt x="4617" y="5107"/>
                      <a:pt x="4828" y="5134"/>
                      <a:pt x="4980" y="5028"/>
                    </a:cubicBezTo>
                    <a:lnTo>
                      <a:pt x="4988" y="5020"/>
                    </a:lnTo>
                    <a:cubicBezTo>
                      <a:pt x="5140" y="4915"/>
                      <a:pt x="5184" y="4714"/>
                      <a:pt x="5103" y="4554"/>
                    </a:cubicBezTo>
                    <a:cubicBezTo>
                      <a:pt x="5235" y="4675"/>
                      <a:pt x="5445" y="4694"/>
                      <a:pt x="5597" y="4588"/>
                    </a:cubicBezTo>
                    <a:cubicBezTo>
                      <a:pt x="5775" y="4459"/>
                      <a:pt x="5821" y="4210"/>
                      <a:pt x="5692" y="4031"/>
                    </a:cubicBezTo>
                    <a:lnTo>
                      <a:pt x="5503" y="3760"/>
                    </a:lnTo>
                    <a:lnTo>
                      <a:pt x="5915" y="3280"/>
                    </a:lnTo>
                    <a:cubicBezTo>
                      <a:pt x="6023" y="3154"/>
                      <a:pt x="6152" y="3047"/>
                      <a:pt x="6296" y="2963"/>
                    </a:cubicBezTo>
                    <a:lnTo>
                      <a:pt x="6499" y="2846"/>
                    </a:lnTo>
                    <a:lnTo>
                      <a:pt x="6499" y="2528"/>
                    </a:lnTo>
                    <a:lnTo>
                      <a:pt x="6219" y="2687"/>
                    </a:lnTo>
                    <a:cubicBezTo>
                      <a:pt x="6059" y="2778"/>
                      <a:pt x="5915" y="2895"/>
                      <a:pt x="5795" y="3035"/>
                    </a:cubicBezTo>
                    <a:lnTo>
                      <a:pt x="5352" y="3548"/>
                    </a:lnTo>
                    <a:cubicBezTo>
                      <a:pt x="5220" y="3427"/>
                      <a:pt x="5009" y="3408"/>
                      <a:pt x="4857" y="3514"/>
                    </a:cubicBezTo>
                    <a:cubicBezTo>
                      <a:pt x="4680" y="3643"/>
                      <a:pt x="4633" y="3892"/>
                      <a:pt x="4763" y="4071"/>
                    </a:cubicBezTo>
                    <a:lnTo>
                      <a:pt x="4769" y="4088"/>
                    </a:lnTo>
                    <a:lnTo>
                      <a:pt x="4761" y="4088"/>
                    </a:lnTo>
                    <a:cubicBezTo>
                      <a:pt x="4636" y="4000"/>
                      <a:pt x="4465" y="3991"/>
                      <a:pt x="4331" y="4082"/>
                    </a:cubicBezTo>
                    <a:lnTo>
                      <a:pt x="4323" y="4090"/>
                    </a:lnTo>
                    <a:cubicBezTo>
                      <a:pt x="4204" y="4172"/>
                      <a:pt x="4148" y="4316"/>
                      <a:pt x="4173" y="4456"/>
                    </a:cubicBezTo>
                    <a:lnTo>
                      <a:pt x="4131" y="4487"/>
                    </a:lnTo>
                    <a:cubicBezTo>
                      <a:pt x="4012" y="4424"/>
                      <a:pt x="3865" y="4424"/>
                      <a:pt x="3747" y="4507"/>
                    </a:cubicBezTo>
                    <a:cubicBezTo>
                      <a:pt x="3637" y="4583"/>
                      <a:pt x="3581" y="4718"/>
                      <a:pt x="3591" y="4840"/>
                    </a:cubicBezTo>
                    <a:lnTo>
                      <a:pt x="3473" y="4915"/>
                    </a:lnTo>
                    <a:cubicBezTo>
                      <a:pt x="3385" y="4894"/>
                      <a:pt x="3287" y="4914"/>
                      <a:pt x="3211" y="4966"/>
                    </a:cubicBezTo>
                    <a:cubicBezTo>
                      <a:pt x="3117" y="5034"/>
                      <a:pt x="3063" y="5146"/>
                      <a:pt x="3065" y="5251"/>
                    </a:cubicBezTo>
                    <a:lnTo>
                      <a:pt x="3007" y="5288"/>
                    </a:lnTo>
                    <a:cubicBezTo>
                      <a:pt x="2972" y="5319"/>
                      <a:pt x="2915" y="5332"/>
                      <a:pt x="2867" y="5322"/>
                    </a:cubicBezTo>
                    <a:cubicBezTo>
                      <a:pt x="2819" y="5311"/>
                      <a:pt x="2771" y="5284"/>
                      <a:pt x="2740" y="5242"/>
                    </a:cubicBezTo>
                    <a:cubicBezTo>
                      <a:pt x="2709" y="5207"/>
                      <a:pt x="2696" y="5150"/>
                      <a:pt x="2707" y="5102"/>
                    </a:cubicBezTo>
                    <a:cubicBezTo>
                      <a:pt x="2717" y="5054"/>
                      <a:pt x="2744" y="5006"/>
                      <a:pt x="2787" y="4975"/>
                    </a:cubicBezTo>
                    <a:lnTo>
                      <a:pt x="3423" y="4496"/>
                    </a:lnTo>
                    <a:cubicBezTo>
                      <a:pt x="3456" y="4474"/>
                      <a:pt x="3475" y="4442"/>
                      <a:pt x="3476" y="4402"/>
                    </a:cubicBezTo>
                    <a:cubicBezTo>
                      <a:pt x="3480" y="4328"/>
                      <a:pt x="3417" y="4266"/>
                      <a:pt x="3345" y="4266"/>
                    </a:cubicBezTo>
                    <a:cubicBezTo>
                      <a:pt x="3317" y="4266"/>
                      <a:pt x="3295" y="4272"/>
                      <a:pt x="3271" y="4286"/>
                    </a:cubicBezTo>
                    <a:lnTo>
                      <a:pt x="2255" y="5022"/>
                    </a:lnTo>
                    <a:cubicBezTo>
                      <a:pt x="2196" y="5059"/>
                      <a:pt x="2129" y="5080"/>
                      <a:pt x="2057" y="5068"/>
                    </a:cubicBezTo>
                    <a:cubicBezTo>
                      <a:pt x="1985" y="5056"/>
                      <a:pt x="1921" y="5020"/>
                      <a:pt x="1884" y="4962"/>
                    </a:cubicBezTo>
                    <a:cubicBezTo>
                      <a:pt x="1800" y="4851"/>
                      <a:pt x="1825" y="4682"/>
                      <a:pt x="1944" y="4599"/>
                    </a:cubicBezTo>
                    <a:lnTo>
                      <a:pt x="3155" y="3735"/>
                    </a:lnTo>
                    <a:cubicBezTo>
                      <a:pt x="3181" y="3711"/>
                      <a:pt x="3200" y="3678"/>
                      <a:pt x="3200" y="3634"/>
                    </a:cubicBezTo>
                    <a:cubicBezTo>
                      <a:pt x="3201" y="3564"/>
                      <a:pt x="3144" y="3506"/>
                      <a:pt x="3075" y="3503"/>
                    </a:cubicBezTo>
                    <a:cubicBezTo>
                      <a:pt x="3035" y="3502"/>
                      <a:pt x="3003" y="3516"/>
                      <a:pt x="2976" y="3547"/>
                    </a:cubicBezTo>
                    <a:lnTo>
                      <a:pt x="1791" y="4404"/>
                    </a:lnTo>
                    <a:cubicBezTo>
                      <a:pt x="1757" y="4419"/>
                      <a:pt x="1740" y="4443"/>
                      <a:pt x="1715" y="4466"/>
                    </a:cubicBezTo>
                    <a:cubicBezTo>
                      <a:pt x="1572" y="4556"/>
                      <a:pt x="1361" y="4536"/>
                      <a:pt x="1285" y="4435"/>
                    </a:cubicBezTo>
                    <a:cubicBezTo>
                      <a:pt x="1209" y="4326"/>
                      <a:pt x="1225" y="4179"/>
                      <a:pt x="1320" y="4087"/>
                    </a:cubicBezTo>
                    <a:lnTo>
                      <a:pt x="1439" y="4004"/>
                    </a:lnTo>
                    <a:lnTo>
                      <a:pt x="2756" y="3106"/>
                    </a:lnTo>
                    <a:cubicBezTo>
                      <a:pt x="2789" y="3083"/>
                      <a:pt x="2808" y="3051"/>
                      <a:pt x="2809" y="3011"/>
                    </a:cubicBezTo>
                    <a:cubicBezTo>
                      <a:pt x="2812" y="2967"/>
                      <a:pt x="2791" y="2926"/>
                      <a:pt x="2755" y="2900"/>
                    </a:cubicBezTo>
                    <a:cubicBezTo>
                      <a:pt x="2708" y="2867"/>
                      <a:pt x="2661" y="2866"/>
                      <a:pt x="2612" y="2895"/>
                    </a:cubicBezTo>
                    <a:lnTo>
                      <a:pt x="1201" y="3854"/>
                    </a:lnTo>
                    <a:cubicBezTo>
                      <a:pt x="1192" y="3870"/>
                      <a:pt x="1176" y="3876"/>
                      <a:pt x="1167" y="3884"/>
                    </a:cubicBezTo>
                    <a:lnTo>
                      <a:pt x="1031" y="3983"/>
                    </a:lnTo>
                    <a:cubicBezTo>
                      <a:pt x="920" y="4067"/>
                      <a:pt x="751" y="4042"/>
                      <a:pt x="668" y="3923"/>
                    </a:cubicBezTo>
                    <a:cubicBezTo>
                      <a:pt x="584" y="3812"/>
                      <a:pt x="609" y="3643"/>
                      <a:pt x="728" y="3560"/>
                    </a:cubicBezTo>
                    <a:lnTo>
                      <a:pt x="3388" y="1602"/>
                    </a:lnTo>
                    <a:cubicBezTo>
                      <a:pt x="3601" y="1727"/>
                      <a:pt x="3759" y="1979"/>
                      <a:pt x="3759" y="1979"/>
                    </a:cubicBezTo>
                    <a:cubicBezTo>
                      <a:pt x="4020" y="2798"/>
                      <a:pt x="4345" y="2804"/>
                      <a:pt x="4543" y="2706"/>
                    </a:cubicBezTo>
                    <a:cubicBezTo>
                      <a:pt x="4645" y="2655"/>
                      <a:pt x="4692" y="2534"/>
                      <a:pt x="4656" y="2424"/>
                    </a:cubicBezTo>
                    <a:cubicBezTo>
                      <a:pt x="4552" y="2108"/>
                      <a:pt x="4492" y="1496"/>
                      <a:pt x="4492" y="1496"/>
                    </a:cubicBezTo>
                    <a:cubicBezTo>
                      <a:pt x="4419" y="1338"/>
                      <a:pt x="4184" y="1171"/>
                      <a:pt x="3923" y="1035"/>
                    </a:cubicBezTo>
                    <a:lnTo>
                      <a:pt x="4777" y="1048"/>
                    </a:lnTo>
                    <a:lnTo>
                      <a:pt x="5048" y="1043"/>
                    </a:lnTo>
                    <a:close/>
                  </a:path>
                </a:pathLst>
              </a:custGeom>
              <a:solidFill>
                <a:schemeClr val="accent1"/>
              </a:solidFill>
              <a:ln>
                <a:noFill/>
              </a:ln>
            </p:spPr>
          </p:sp>
          <p:cxnSp>
            <p:nvCxnSpPr>
              <p:cNvPr id="183" name="直接连接符 182"/>
              <p:cNvCxnSpPr/>
              <p:nvPr/>
            </p:nvCxnSpPr>
            <p:spPr>
              <a:xfrm>
                <a:off x="790765" y="24647968"/>
                <a:ext cx="0" cy="360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a:off x="790765" y="25627926"/>
                <a:ext cx="0" cy="3600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grpSp>
        <p:sp>
          <p:nvSpPr>
            <p:cNvPr id="206" name="meeting_115918"/>
            <p:cNvSpPr>
              <a:spLocks noChangeAspect="1"/>
            </p:cNvSpPr>
            <p:nvPr/>
          </p:nvSpPr>
          <p:spPr bwMode="auto">
            <a:xfrm>
              <a:off x="805812" y="26288991"/>
              <a:ext cx="432001" cy="395210"/>
            </a:xfrm>
            <a:custGeom>
              <a:avLst/>
              <a:gdLst>
                <a:gd name="connsiteX0" fmla="*/ 415780 w 577818"/>
                <a:gd name="connsiteY0" fmla="*/ 140844 h 528610"/>
                <a:gd name="connsiteX1" fmla="*/ 438846 w 577818"/>
                <a:gd name="connsiteY1" fmla="*/ 140844 h 528610"/>
                <a:gd name="connsiteX2" fmla="*/ 456377 w 577818"/>
                <a:gd name="connsiteY2" fmla="*/ 148213 h 528610"/>
                <a:gd name="connsiteX3" fmla="*/ 468371 w 577818"/>
                <a:gd name="connsiteY3" fmla="*/ 148213 h 528610"/>
                <a:gd name="connsiteX4" fmla="*/ 484979 w 577818"/>
                <a:gd name="connsiteY4" fmla="*/ 140844 h 528610"/>
                <a:gd name="connsiteX5" fmla="*/ 508968 w 577818"/>
                <a:gd name="connsiteY5" fmla="*/ 140844 h 528610"/>
                <a:gd name="connsiteX6" fmla="*/ 531112 w 577818"/>
                <a:gd name="connsiteY6" fmla="*/ 155582 h 528610"/>
                <a:gd name="connsiteX7" fmla="*/ 576322 w 577818"/>
                <a:gd name="connsiteY7" fmla="*/ 271643 h 528610"/>
                <a:gd name="connsiteX8" fmla="*/ 562482 w 577818"/>
                <a:gd name="connsiteY8" fmla="*/ 302961 h 528610"/>
                <a:gd name="connsiteX9" fmla="*/ 531112 w 577818"/>
                <a:gd name="connsiteY9" fmla="*/ 289144 h 528610"/>
                <a:gd name="connsiteX10" fmla="*/ 508968 w 577818"/>
                <a:gd name="connsiteY10" fmla="*/ 233877 h 528610"/>
                <a:gd name="connsiteX11" fmla="*/ 508968 w 577818"/>
                <a:gd name="connsiteY11" fmla="*/ 299277 h 528610"/>
                <a:gd name="connsiteX12" fmla="*/ 554178 w 577818"/>
                <a:gd name="connsiteY12" fmla="*/ 455867 h 528610"/>
                <a:gd name="connsiteX13" fmla="*/ 537570 w 577818"/>
                <a:gd name="connsiteY13" fmla="*/ 486264 h 528610"/>
                <a:gd name="connsiteX14" fmla="*/ 531112 w 577818"/>
                <a:gd name="connsiteY14" fmla="*/ 487185 h 528610"/>
                <a:gd name="connsiteX15" fmla="*/ 507123 w 577818"/>
                <a:gd name="connsiteY15" fmla="*/ 469684 h 528610"/>
                <a:gd name="connsiteX16" fmla="*/ 461913 w 577818"/>
                <a:gd name="connsiteY16" fmla="*/ 310330 h 528610"/>
                <a:gd name="connsiteX17" fmla="*/ 419471 w 577818"/>
                <a:gd name="connsiteY17" fmla="*/ 459551 h 528610"/>
                <a:gd name="connsiteX18" fmla="*/ 393636 w 577818"/>
                <a:gd name="connsiteY18" fmla="*/ 371124 h 528610"/>
                <a:gd name="connsiteX19" fmla="*/ 402863 w 577818"/>
                <a:gd name="connsiteY19" fmla="*/ 340727 h 528610"/>
                <a:gd name="connsiteX20" fmla="*/ 418548 w 577818"/>
                <a:gd name="connsiteY20" fmla="*/ 337042 h 528610"/>
                <a:gd name="connsiteX21" fmla="*/ 449918 w 577818"/>
                <a:gd name="connsiteY21" fmla="*/ 306646 h 528610"/>
                <a:gd name="connsiteX22" fmla="*/ 451764 w 577818"/>
                <a:gd name="connsiteY22" fmla="*/ 262432 h 528610"/>
                <a:gd name="connsiteX23" fmla="*/ 404708 w 577818"/>
                <a:gd name="connsiteY23" fmla="*/ 142686 h 528610"/>
                <a:gd name="connsiteX24" fmla="*/ 415780 w 577818"/>
                <a:gd name="connsiteY24" fmla="*/ 140844 h 528610"/>
                <a:gd name="connsiteX25" fmla="*/ 68974 w 577818"/>
                <a:gd name="connsiteY25" fmla="*/ 140844 h 528610"/>
                <a:gd name="connsiteX26" fmla="*/ 92967 w 577818"/>
                <a:gd name="connsiteY26" fmla="*/ 140844 h 528610"/>
                <a:gd name="connsiteX27" fmla="*/ 109578 w 577818"/>
                <a:gd name="connsiteY27" fmla="*/ 148213 h 528610"/>
                <a:gd name="connsiteX28" fmla="*/ 121575 w 577818"/>
                <a:gd name="connsiteY28" fmla="*/ 148213 h 528610"/>
                <a:gd name="connsiteX29" fmla="*/ 138186 w 577818"/>
                <a:gd name="connsiteY29" fmla="*/ 140844 h 528610"/>
                <a:gd name="connsiteX30" fmla="*/ 162180 w 577818"/>
                <a:gd name="connsiteY30" fmla="*/ 140844 h 528610"/>
                <a:gd name="connsiteX31" fmla="*/ 172331 w 577818"/>
                <a:gd name="connsiteY31" fmla="*/ 142686 h 528610"/>
                <a:gd name="connsiteX32" fmla="*/ 126189 w 577818"/>
                <a:gd name="connsiteY32" fmla="*/ 262432 h 528610"/>
                <a:gd name="connsiteX33" fmla="*/ 127112 w 577818"/>
                <a:gd name="connsiteY33" fmla="*/ 306646 h 528610"/>
                <a:gd name="connsiteX34" fmla="*/ 159412 w 577818"/>
                <a:gd name="connsiteY34" fmla="*/ 337042 h 528610"/>
                <a:gd name="connsiteX35" fmla="*/ 175100 w 577818"/>
                <a:gd name="connsiteY35" fmla="*/ 340727 h 528610"/>
                <a:gd name="connsiteX36" fmla="*/ 183405 w 577818"/>
                <a:gd name="connsiteY36" fmla="*/ 371124 h 528610"/>
                <a:gd name="connsiteX37" fmla="*/ 158489 w 577818"/>
                <a:gd name="connsiteY37" fmla="*/ 459551 h 528610"/>
                <a:gd name="connsiteX38" fmla="*/ 116038 w 577818"/>
                <a:gd name="connsiteY38" fmla="*/ 310330 h 528610"/>
                <a:gd name="connsiteX39" fmla="*/ 69896 w 577818"/>
                <a:gd name="connsiteY39" fmla="*/ 469684 h 528610"/>
                <a:gd name="connsiteX40" fmla="*/ 46826 w 577818"/>
                <a:gd name="connsiteY40" fmla="*/ 487185 h 528610"/>
                <a:gd name="connsiteX41" fmla="*/ 40366 w 577818"/>
                <a:gd name="connsiteY41" fmla="*/ 486264 h 528610"/>
                <a:gd name="connsiteX42" fmla="*/ 22832 w 577818"/>
                <a:gd name="connsiteY42" fmla="*/ 455867 h 528610"/>
                <a:gd name="connsiteX43" fmla="*/ 68051 w 577818"/>
                <a:gd name="connsiteY43" fmla="*/ 299277 h 528610"/>
                <a:gd name="connsiteX44" fmla="*/ 68051 w 577818"/>
                <a:gd name="connsiteY44" fmla="*/ 233877 h 528610"/>
                <a:gd name="connsiteX45" fmla="*/ 46826 w 577818"/>
                <a:gd name="connsiteY45" fmla="*/ 289144 h 528610"/>
                <a:gd name="connsiteX46" fmla="*/ 15449 w 577818"/>
                <a:gd name="connsiteY46" fmla="*/ 302961 h 528610"/>
                <a:gd name="connsiteX47" fmla="*/ 1607 w 577818"/>
                <a:gd name="connsiteY47" fmla="*/ 271643 h 528610"/>
                <a:gd name="connsiteX48" fmla="*/ 45903 w 577818"/>
                <a:gd name="connsiteY48" fmla="*/ 156503 h 528610"/>
                <a:gd name="connsiteX49" fmla="*/ 68974 w 577818"/>
                <a:gd name="connsiteY49" fmla="*/ 140844 h 528610"/>
                <a:gd name="connsiteX50" fmla="*/ 233235 w 577818"/>
                <a:gd name="connsiteY50" fmla="*/ 116877 h 528610"/>
                <a:gd name="connsiteX51" fmla="*/ 261828 w 577818"/>
                <a:gd name="connsiteY51" fmla="*/ 116877 h 528610"/>
                <a:gd name="connsiteX52" fmla="*/ 282120 w 577818"/>
                <a:gd name="connsiteY52" fmla="*/ 126088 h 528610"/>
                <a:gd name="connsiteX53" fmla="*/ 268285 w 577818"/>
                <a:gd name="connsiteY53" fmla="*/ 224646 h 528610"/>
                <a:gd name="connsiteX54" fmla="*/ 288577 w 577818"/>
                <a:gd name="connsiteY54" fmla="*/ 242147 h 528610"/>
                <a:gd name="connsiteX55" fmla="*/ 309792 w 577818"/>
                <a:gd name="connsiteY55" fmla="*/ 224646 h 528610"/>
                <a:gd name="connsiteX56" fmla="*/ 295956 w 577818"/>
                <a:gd name="connsiteY56" fmla="*/ 126088 h 528610"/>
                <a:gd name="connsiteX57" fmla="*/ 316248 w 577818"/>
                <a:gd name="connsiteY57" fmla="*/ 116877 h 528610"/>
                <a:gd name="connsiteX58" fmla="*/ 344842 w 577818"/>
                <a:gd name="connsiteY58" fmla="*/ 116877 h 528610"/>
                <a:gd name="connsiteX59" fmla="*/ 371590 w 577818"/>
                <a:gd name="connsiteY59" fmla="*/ 135299 h 528610"/>
                <a:gd name="connsiteX60" fmla="*/ 424166 w 577818"/>
                <a:gd name="connsiteY60" fmla="*/ 272543 h 528610"/>
                <a:gd name="connsiteX61" fmla="*/ 407563 w 577818"/>
                <a:gd name="connsiteY61" fmla="*/ 310309 h 528610"/>
                <a:gd name="connsiteX62" fmla="*/ 370668 w 577818"/>
                <a:gd name="connsiteY62" fmla="*/ 293729 h 528610"/>
                <a:gd name="connsiteX63" fmla="*/ 344842 w 577818"/>
                <a:gd name="connsiteY63" fmla="*/ 228330 h 528610"/>
                <a:gd name="connsiteX64" fmla="*/ 344842 w 577818"/>
                <a:gd name="connsiteY64" fmla="*/ 305703 h 528610"/>
                <a:gd name="connsiteX65" fmla="*/ 398339 w 577818"/>
                <a:gd name="connsiteY65" fmla="*/ 491766 h 528610"/>
                <a:gd name="connsiteX66" fmla="*/ 378969 w 577818"/>
                <a:gd name="connsiteY66" fmla="*/ 527689 h 528610"/>
                <a:gd name="connsiteX67" fmla="*/ 370668 w 577818"/>
                <a:gd name="connsiteY67" fmla="*/ 528610 h 528610"/>
                <a:gd name="connsiteX68" fmla="*/ 342997 w 577818"/>
                <a:gd name="connsiteY68" fmla="*/ 508346 h 528610"/>
                <a:gd name="connsiteX69" fmla="*/ 288577 w 577818"/>
                <a:gd name="connsiteY69" fmla="*/ 319520 h 528610"/>
                <a:gd name="connsiteX70" fmla="*/ 235080 w 577818"/>
                <a:gd name="connsiteY70" fmla="*/ 508346 h 528610"/>
                <a:gd name="connsiteX71" fmla="*/ 207408 w 577818"/>
                <a:gd name="connsiteY71" fmla="*/ 528610 h 528610"/>
                <a:gd name="connsiteX72" fmla="*/ 199107 w 577818"/>
                <a:gd name="connsiteY72" fmla="*/ 527689 h 528610"/>
                <a:gd name="connsiteX73" fmla="*/ 178815 w 577818"/>
                <a:gd name="connsiteY73" fmla="*/ 491766 h 528610"/>
                <a:gd name="connsiteX74" fmla="*/ 232312 w 577818"/>
                <a:gd name="connsiteY74" fmla="*/ 305703 h 528610"/>
                <a:gd name="connsiteX75" fmla="*/ 232312 w 577818"/>
                <a:gd name="connsiteY75" fmla="*/ 228330 h 528610"/>
                <a:gd name="connsiteX76" fmla="*/ 207408 w 577818"/>
                <a:gd name="connsiteY76" fmla="*/ 293729 h 528610"/>
                <a:gd name="connsiteX77" fmla="*/ 169591 w 577818"/>
                <a:gd name="connsiteY77" fmla="*/ 310309 h 528610"/>
                <a:gd name="connsiteX78" fmla="*/ 152988 w 577818"/>
                <a:gd name="connsiteY78" fmla="*/ 272543 h 528610"/>
                <a:gd name="connsiteX79" fmla="*/ 206486 w 577818"/>
                <a:gd name="connsiteY79" fmla="*/ 135299 h 528610"/>
                <a:gd name="connsiteX80" fmla="*/ 233235 w 577818"/>
                <a:gd name="connsiteY80" fmla="*/ 116877 h 528610"/>
                <a:gd name="connsiteX81" fmla="*/ 461986 w 577818"/>
                <a:gd name="connsiteY81" fmla="*/ 42312 h 528610"/>
                <a:gd name="connsiteX82" fmla="*/ 505334 w 577818"/>
                <a:gd name="connsiteY82" fmla="*/ 85586 h 528610"/>
                <a:gd name="connsiteX83" fmla="*/ 461986 w 577818"/>
                <a:gd name="connsiteY83" fmla="*/ 128860 h 528610"/>
                <a:gd name="connsiteX84" fmla="*/ 418638 w 577818"/>
                <a:gd name="connsiteY84" fmla="*/ 85586 h 528610"/>
                <a:gd name="connsiteX85" fmla="*/ 461986 w 577818"/>
                <a:gd name="connsiteY85" fmla="*/ 42312 h 528610"/>
                <a:gd name="connsiteX86" fmla="*/ 115572 w 577818"/>
                <a:gd name="connsiteY86" fmla="*/ 42312 h 528610"/>
                <a:gd name="connsiteX87" fmla="*/ 158403 w 577818"/>
                <a:gd name="connsiteY87" fmla="*/ 85586 h 528610"/>
                <a:gd name="connsiteX88" fmla="*/ 115572 w 577818"/>
                <a:gd name="connsiteY88" fmla="*/ 128860 h 528610"/>
                <a:gd name="connsiteX89" fmla="*/ 72741 w 577818"/>
                <a:gd name="connsiteY89" fmla="*/ 85586 h 528610"/>
                <a:gd name="connsiteX90" fmla="*/ 115572 w 577818"/>
                <a:gd name="connsiteY90" fmla="*/ 42312 h 528610"/>
                <a:gd name="connsiteX91" fmla="*/ 289038 w 577818"/>
                <a:gd name="connsiteY91" fmla="*/ 0 h 528610"/>
                <a:gd name="connsiteX92" fmla="*/ 340227 w 577818"/>
                <a:gd name="connsiteY92" fmla="*/ 51559 h 528610"/>
                <a:gd name="connsiteX93" fmla="*/ 289038 w 577818"/>
                <a:gd name="connsiteY93" fmla="*/ 103118 h 528610"/>
                <a:gd name="connsiteX94" fmla="*/ 237849 w 577818"/>
                <a:gd name="connsiteY94" fmla="*/ 51559 h 528610"/>
                <a:gd name="connsiteX95" fmla="*/ 289038 w 577818"/>
                <a:gd name="connsiteY95" fmla="*/ 0 h 528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577818" h="528610">
                  <a:moveTo>
                    <a:pt x="415780" y="140844"/>
                  </a:moveTo>
                  <a:lnTo>
                    <a:pt x="438846" y="140844"/>
                  </a:lnTo>
                  <a:cubicBezTo>
                    <a:pt x="446228" y="140844"/>
                    <a:pt x="451764" y="143607"/>
                    <a:pt x="456377" y="148213"/>
                  </a:cubicBezTo>
                  <a:lnTo>
                    <a:pt x="468371" y="148213"/>
                  </a:lnTo>
                  <a:cubicBezTo>
                    <a:pt x="472062" y="143607"/>
                    <a:pt x="478521" y="140844"/>
                    <a:pt x="484979" y="140844"/>
                  </a:cubicBezTo>
                  <a:lnTo>
                    <a:pt x="508968" y="140844"/>
                  </a:lnTo>
                  <a:cubicBezTo>
                    <a:pt x="519117" y="140844"/>
                    <a:pt x="527421" y="146371"/>
                    <a:pt x="531112" y="155582"/>
                  </a:cubicBezTo>
                  <a:lnTo>
                    <a:pt x="576322" y="271643"/>
                  </a:lnTo>
                  <a:cubicBezTo>
                    <a:pt x="580935" y="284539"/>
                    <a:pt x="574477" y="298355"/>
                    <a:pt x="562482" y="302961"/>
                  </a:cubicBezTo>
                  <a:cubicBezTo>
                    <a:pt x="549565" y="307567"/>
                    <a:pt x="535725" y="302040"/>
                    <a:pt x="531112" y="289144"/>
                  </a:cubicBezTo>
                  <a:lnTo>
                    <a:pt x="508968" y="233877"/>
                  </a:lnTo>
                  <a:lnTo>
                    <a:pt x="508968" y="299277"/>
                  </a:lnTo>
                  <a:lnTo>
                    <a:pt x="554178" y="455867"/>
                  </a:lnTo>
                  <a:cubicBezTo>
                    <a:pt x="557869" y="468763"/>
                    <a:pt x="550488" y="482579"/>
                    <a:pt x="537570" y="486264"/>
                  </a:cubicBezTo>
                  <a:cubicBezTo>
                    <a:pt x="535725" y="487185"/>
                    <a:pt x="532957" y="487185"/>
                    <a:pt x="531112" y="487185"/>
                  </a:cubicBezTo>
                  <a:cubicBezTo>
                    <a:pt x="520040" y="487185"/>
                    <a:pt x="510813" y="479816"/>
                    <a:pt x="507123" y="469684"/>
                  </a:cubicBezTo>
                  <a:lnTo>
                    <a:pt x="461913" y="310330"/>
                  </a:lnTo>
                  <a:lnTo>
                    <a:pt x="419471" y="459551"/>
                  </a:lnTo>
                  <a:lnTo>
                    <a:pt x="393636" y="371124"/>
                  </a:lnTo>
                  <a:lnTo>
                    <a:pt x="402863" y="340727"/>
                  </a:lnTo>
                  <a:cubicBezTo>
                    <a:pt x="408399" y="339806"/>
                    <a:pt x="413012" y="338885"/>
                    <a:pt x="418548" y="337042"/>
                  </a:cubicBezTo>
                  <a:cubicBezTo>
                    <a:pt x="432388" y="331516"/>
                    <a:pt x="444382" y="320462"/>
                    <a:pt x="449918" y="306646"/>
                  </a:cubicBezTo>
                  <a:cubicBezTo>
                    <a:pt x="456377" y="292829"/>
                    <a:pt x="457299" y="277170"/>
                    <a:pt x="451764" y="262432"/>
                  </a:cubicBezTo>
                  <a:lnTo>
                    <a:pt x="404708" y="142686"/>
                  </a:lnTo>
                  <a:cubicBezTo>
                    <a:pt x="408399" y="141765"/>
                    <a:pt x="412089" y="140844"/>
                    <a:pt x="415780" y="140844"/>
                  </a:cubicBezTo>
                  <a:close/>
                  <a:moveTo>
                    <a:pt x="68974" y="140844"/>
                  </a:moveTo>
                  <a:lnTo>
                    <a:pt x="92967" y="140844"/>
                  </a:lnTo>
                  <a:cubicBezTo>
                    <a:pt x="99427" y="140844"/>
                    <a:pt x="104964" y="143607"/>
                    <a:pt x="109578" y="148213"/>
                  </a:cubicBezTo>
                  <a:lnTo>
                    <a:pt x="121575" y="148213"/>
                  </a:lnTo>
                  <a:cubicBezTo>
                    <a:pt x="126189" y="143607"/>
                    <a:pt x="131726" y="140844"/>
                    <a:pt x="138186" y="140844"/>
                  </a:cubicBezTo>
                  <a:lnTo>
                    <a:pt x="162180" y="140844"/>
                  </a:lnTo>
                  <a:cubicBezTo>
                    <a:pt x="165871" y="140844"/>
                    <a:pt x="169563" y="141765"/>
                    <a:pt x="172331" y="142686"/>
                  </a:cubicBezTo>
                  <a:lnTo>
                    <a:pt x="126189" y="262432"/>
                  </a:lnTo>
                  <a:cubicBezTo>
                    <a:pt x="120652" y="277170"/>
                    <a:pt x="120652" y="292829"/>
                    <a:pt x="127112" y="306646"/>
                  </a:cubicBezTo>
                  <a:cubicBezTo>
                    <a:pt x="133572" y="320462"/>
                    <a:pt x="144646" y="331516"/>
                    <a:pt x="159412" y="337042"/>
                  </a:cubicBezTo>
                  <a:cubicBezTo>
                    <a:pt x="164026" y="338885"/>
                    <a:pt x="169563" y="340727"/>
                    <a:pt x="175100" y="340727"/>
                  </a:cubicBezTo>
                  <a:lnTo>
                    <a:pt x="183405" y="371124"/>
                  </a:lnTo>
                  <a:lnTo>
                    <a:pt x="158489" y="459551"/>
                  </a:lnTo>
                  <a:lnTo>
                    <a:pt x="116038" y="310330"/>
                  </a:lnTo>
                  <a:lnTo>
                    <a:pt x="69896" y="469684"/>
                  </a:lnTo>
                  <a:cubicBezTo>
                    <a:pt x="67128" y="479816"/>
                    <a:pt x="56977" y="487185"/>
                    <a:pt x="46826" y="487185"/>
                  </a:cubicBezTo>
                  <a:cubicBezTo>
                    <a:pt x="44057" y="487185"/>
                    <a:pt x="42212" y="487185"/>
                    <a:pt x="40366" y="486264"/>
                  </a:cubicBezTo>
                  <a:cubicBezTo>
                    <a:pt x="27446" y="482579"/>
                    <a:pt x="19141" y="468763"/>
                    <a:pt x="22832" y="455867"/>
                  </a:cubicBezTo>
                  <a:lnTo>
                    <a:pt x="68051" y="299277"/>
                  </a:lnTo>
                  <a:lnTo>
                    <a:pt x="68051" y="233877"/>
                  </a:lnTo>
                  <a:lnTo>
                    <a:pt x="46826" y="289144"/>
                  </a:lnTo>
                  <a:cubicBezTo>
                    <a:pt x="42212" y="302040"/>
                    <a:pt x="27446" y="307567"/>
                    <a:pt x="15449" y="302961"/>
                  </a:cubicBezTo>
                  <a:cubicBezTo>
                    <a:pt x="2530" y="298355"/>
                    <a:pt x="-3007" y="284539"/>
                    <a:pt x="1607" y="271643"/>
                  </a:cubicBezTo>
                  <a:lnTo>
                    <a:pt x="45903" y="156503"/>
                  </a:lnTo>
                  <a:cubicBezTo>
                    <a:pt x="49594" y="146371"/>
                    <a:pt x="58822" y="140844"/>
                    <a:pt x="68974" y="140844"/>
                  </a:cubicBezTo>
                  <a:close/>
                  <a:moveTo>
                    <a:pt x="233235" y="116877"/>
                  </a:moveTo>
                  <a:lnTo>
                    <a:pt x="261828" y="116877"/>
                  </a:lnTo>
                  <a:cubicBezTo>
                    <a:pt x="269207" y="116877"/>
                    <a:pt x="276586" y="120561"/>
                    <a:pt x="282120" y="126088"/>
                  </a:cubicBezTo>
                  <a:lnTo>
                    <a:pt x="268285" y="224646"/>
                  </a:lnTo>
                  <a:lnTo>
                    <a:pt x="288577" y="242147"/>
                  </a:lnTo>
                  <a:lnTo>
                    <a:pt x="309792" y="224646"/>
                  </a:lnTo>
                  <a:lnTo>
                    <a:pt x="295956" y="126088"/>
                  </a:lnTo>
                  <a:cubicBezTo>
                    <a:pt x="301490" y="120561"/>
                    <a:pt x="307947" y="116877"/>
                    <a:pt x="316248" y="116877"/>
                  </a:cubicBezTo>
                  <a:lnTo>
                    <a:pt x="344842" y="116877"/>
                  </a:lnTo>
                  <a:cubicBezTo>
                    <a:pt x="355910" y="116877"/>
                    <a:pt x="366979" y="124246"/>
                    <a:pt x="371590" y="135299"/>
                  </a:cubicBezTo>
                  <a:lnTo>
                    <a:pt x="424166" y="272543"/>
                  </a:lnTo>
                  <a:cubicBezTo>
                    <a:pt x="430622" y="288202"/>
                    <a:pt x="423243" y="304782"/>
                    <a:pt x="407563" y="310309"/>
                  </a:cubicBezTo>
                  <a:cubicBezTo>
                    <a:pt x="392805" y="315835"/>
                    <a:pt x="376202" y="308466"/>
                    <a:pt x="370668" y="293729"/>
                  </a:cubicBezTo>
                  <a:lnTo>
                    <a:pt x="344842" y="228330"/>
                  </a:lnTo>
                  <a:lnTo>
                    <a:pt x="344842" y="305703"/>
                  </a:lnTo>
                  <a:lnTo>
                    <a:pt x="398339" y="491766"/>
                  </a:lnTo>
                  <a:cubicBezTo>
                    <a:pt x="402951" y="507425"/>
                    <a:pt x="393727" y="523083"/>
                    <a:pt x="378969" y="527689"/>
                  </a:cubicBezTo>
                  <a:cubicBezTo>
                    <a:pt x="376202" y="528610"/>
                    <a:pt x="373435" y="528610"/>
                    <a:pt x="370668" y="528610"/>
                  </a:cubicBezTo>
                  <a:cubicBezTo>
                    <a:pt x="357755" y="528610"/>
                    <a:pt x="346686" y="520320"/>
                    <a:pt x="342997" y="508346"/>
                  </a:cubicBezTo>
                  <a:lnTo>
                    <a:pt x="288577" y="319520"/>
                  </a:lnTo>
                  <a:lnTo>
                    <a:pt x="235080" y="508346"/>
                  </a:lnTo>
                  <a:cubicBezTo>
                    <a:pt x="231390" y="520320"/>
                    <a:pt x="219399" y="528610"/>
                    <a:pt x="207408" y="528610"/>
                  </a:cubicBezTo>
                  <a:cubicBezTo>
                    <a:pt x="204641" y="528610"/>
                    <a:pt x="201874" y="528610"/>
                    <a:pt x="199107" y="527689"/>
                  </a:cubicBezTo>
                  <a:cubicBezTo>
                    <a:pt x="183427" y="523083"/>
                    <a:pt x="175125" y="507425"/>
                    <a:pt x="178815" y="491766"/>
                  </a:cubicBezTo>
                  <a:lnTo>
                    <a:pt x="232312" y="305703"/>
                  </a:lnTo>
                  <a:lnTo>
                    <a:pt x="232312" y="228330"/>
                  </a:lnTo>
                  <a:lnTo>
                    <a:pt x="207408" y="293729"/>
                  </a:lnTo>
                  <a:cubicBezTo>
                    <a:pt x="201874" y="308466"/>
                    <a:pt x="184349" y="315835"/>
                    <a:pt x="169591" y="310309"/>
                  </a:cubicBezTo>
                  <a:cubicBezTo>
                    <a:pt x="154833" y="304782"/>
                    <a:pt x="147454" y="288202"/>
                    <a:pt x="152988" y="272543"/>
                  </a:cubicBezTo>
                  <a:lnTo>
                    <a:pt x="206486" y="135299"/>
                  </a:lnTo>
                  <a:cubicBezTo>
                    <a:pt x="211098" y="124246"/>
                    <a:pt x="221244" y="116877"/>
                    <a:pt x="233235" y="116877"/>
                  </a:cubicBezTo>
                  <a:close/>
                  <a:moveTo>
                    <a:pt x="461986" y="42312"/>
                  </a:moveTo>
                  <a:cubicBezTo>
                    <a:pt x="485926" y="42312"/>
                    <a:pt x="505334" y="61686"/>
                    <a:pt x="505334" y="85586"/>
                  </a:cubicBezTo>
                  <a:cubicBezTo>
                    <a:pt x="505334" y="109486"/>
                    <a:pt x="485926" y="128860"/>
                    <a:pt x="461986" y="128860"/>
                  </a:cubicBezTo>
                  <a:cubicBezTo>
                    <a:pt x="438046" y="128860"/>
                    <a:pt x="418638" y="109486"/>
                    <a:pt x="418638" y="85586"/>
                  </a:cubicBezTo>
                  <a:cubicBezTo>
                    <a:pt x="418638" y="61686"/>
                    <a:pt x="438046" y="42312"/>
                    <a:pt x="461986" y="42312"/>
                  </a:cubicBezTo>
                  <a:close/>
                  <a:moveTo>
                    <a:pt x="115572" y="42312"/>
                  </a:moveTo>
                  <a:cubicBezTo>
                    <a:pt x="139227" y="42312"/>
                    <a:pt x="158403" y="61686"/>
                    <a:pt x="158403" y="85586"/>
                  </a:cubicBezTo>
                  <a:cubicBezTo>
                    <a:pt x="158403" y="109486"/>
                    <a:pt x="139227" y="128860"/>
                    <a:pt x="115572" y="128860"/>
                  </a:cubicBezTo>
                  <a:cubicBezTo>
                    <a:pt x="91917" y="128860"/>
                    <a:pt x="72741" y="109486"/>
                    <a:pt x="72741" y="85586"/>
                  </a:cubicBezTo>
                  <a:cubicBezTo>
                    <a:pt x="72741" y="61686"/>
                    <a:pt x="91917" y="42312"/>
                    <a:pt x="115572" y="42312"/>
                  </a:cubicBezTo>
                  <a:close/>
                  <a:moveTo>
                    <a:pt x="289038" y="0"/>
                  </a:moveTo>
                  <a:cubicBezTo>
                    <a:pt x="317309" y="0"/>
                    <a:pt x="340227" y="23084"/>
                    <a:pt x="340227" y="51559"/>
                  </a:cubicBezTo>
                  <a:cubicBezTo>
                    <a:pt x="340227" y="80034"/>
                    <a:pt x="317309" y="103118"/>
                    <a:pt x="289038" y="103118"/>
                  </a:cubicBezTo>
                  <a:cubicBezTo>
                    <a:pt x="260767" y="103118"/>
                    <a:pt x="237849" y="80034"/>
                    <a:pt x="237849" y="51559"/>
                  </a:cubicBezTo>
                  <a:cubicBezTo>
                    <a:pt x="237849" y="23084"/>
                    <a:pt x="260767" y="0"/>
                    <a:pt x="289038" y="0"/>
                  </a:cubicBezTo>
                  <a:close/>
                </a:path>
              </a:pathLst>
            </a:custGeom>
            <a:solidFill>
              <a:schemeClr val="accent1"/>
            </a:solidFill>
            <a:ln>
              <a:noFill/>
            </a:ln>
          </p:spPr>
          <p:txBody>
            <a:bodyPr/>
            <a:lstStyle/>
            <a:p>
              <a:endParaRPr lang="zh-CN" altLang="en-US"/>
            </a:p>
          </p:txBody>
        </p:sp>
        <p:sp>
          <p:nvSpPr>
            <p:cNvPr id="104" name="meeting_115918"/>
            <p:cNvSpPr>
              <a:spLocks noChangeAspect="1"/>
            </p:cNvSpPr>
            <p:nvPr/>
          </p:nvSpPr>
          <p:spPr bwMode="auto">
            <a:xfrm>
              <a:off x="809317" y="27147822"/>
              <a:ext cx="432001" cy="445749"/>
            </a:xfrm>
            <a:custGeom>
              <a:avLst/>
              <a:gdLst>
                <a:gd name="T0" fmla="*/ 40 w 7790"/>
                <a:gd name="T1" fmla="*/ 0 h 8036"/>
                <a:gd name="T2" fmla="*/ 3458 w 7790"/>
                <a:gd name="T3" fmla="*/ 0 h 8036"/>
                <a:gd name="T4" fmla="*/ 3458 w 7790"/>
                <a:gd name="T5" fmla="*/ 3418 h 8036"/>
                <a:gd name="T6" fmla="*/ 40 w 7790"/>
                <a:gd name="T7" fmla="*/ 3418 h 8036"/>
                <a:gd name="T8" fmla="*/ 40 w 7790"/>
                <a:gd name="T9" fmla="*/ 0 h 8036"/>
                <a:gd name="T10" fmla="*/ 7790 w 7790"/>
                <a:gd name="T11" fmla="*/ 1695 h 8036"/>
                <a:gd name="T12" fmla="*/ 6170 w 7790"/>
                <a:gd name="T13" fmla="*/ 103 h 8036"/>
                <a:gd name="T14" fmla="*/ 4577 w 7790"/>
                <a:gd name="T15" fmla="*/ 1723 h 8036"/>
                <a:gd name="T16" fmla="*/ 6198 w 7790"/>
                <a:gd name="T17" fmla="*/ 3316 h 8036"/>
                <a:gd name="T18" fmla="*/ 7790 w 7790"/>
                <a:gd name="T19" fmla="*/ 1695 h 8036"/>
                <a:gd name="T20" fmla="*/ 0 w 7790"/>
                <a:gd name="T21" fmla="*/ 4618 h 8036"/>
                <a:gd name="T22" fmla="*/ 3417 w 7790"/>
                <a:gd name="T23" fmla="*/ 4618 h 8036"/>
                <a:gd name="T24" fmla="*/ 3417 w 7790"/>
                <a:gd name="T25" fmla="*/ 8036 h 8036"/>
                <a:gd name="T26" fmla="*/ 0 w 7790"/>
                <a:gd name="T27" fmla="*/ 8036 h 8036"/>
                <a:gd name="T28" fmla="*/ 0 w 7790"/>
                <a:gd name="T29" fmla="*/ 4618 h 8036"/>
                <a:gd name="T30" fmla="*/ 4353 w 7790"/>
                <a:gd name="T31" fmla="*/ 4618 h 8036"/>
                <a:gd name="T32" fmla="*/ 7770 w 7790"/>
                <a:gd name="T33" fmla="*/ 4618 h 8036"/>
                <a:gd name="T34" fmla="*/ 7770 w 7790"/>
                <a:gd name="T35" fmla="*/ 8036 h 8036"/>
                <a:gd name="T36" fmla="*/ 4353 w 7790"/>
                <a:gd name="T37" fmla="*/ 8036 h 8036"/>
                <a:gd name="T38" fmla="*/ 4353 w 7790"/>
                <a:gd name="T39" fmla="*/ 4618 h 8036"/>
                <a:gd name="T40" fmla="*/ 4353 w 7790"/>
                <a:gd name="T41" fmla="*/ 4618 h 8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790" h="8036">
                  <a:moveTo>
                    <a:pt x="40" y="0"/>
                  </a:moveTo>
                  <a:lnTo>
                    <a:pt x="3458" y="0"/>
                  </a:lnTo>
                  <a:lnTo>
                    <a:pt x="3458" y="3418"/>
                  </a:lnTo>
                  <a:lnTo>
                    <a:pt x="40" y="3418"/>
                  </a:lnTo>
                  <a:lnTo>
                    <a:pt x="40" y="0"/>
                  </a:lnTo>
                  <a:close/>
                  <a:moveTo>
                    <a:pt x="7790" y="1695"/>
                  </a:moveTo>
                  <a:lnTo>
                    <a:pt x="6170" y="103"/>
                  </a:lnTo>
                  <a:lnTo>
                    <a:pt x="4577" y="1723"/>
                  </a:lnTo>
                  <a:lnTo>
                    <a:pt x="6198" y="3316"/>
                  </a:lnTo>
                  <a:lnTo>
                    <a:pt x="7790" y="1695"/>
                  </a:lnTo>
                  <a:close/>
                  <a:moveTo>
                    <a:pt x="0" y="4618"/>
                  </a:moveTo>
                  <a:lnTo>
                    <a:pt x="3417" y="4618"/>
                  </a:lnTo>
                  <a:lnTo>
                    <a:pt x="3417" y="8036"/>
                  </a:lnTo>
                  <a:lnTo>
                    <a:pt x="0" y="8036"/>
                  </a:lnTo>
                  <a:lnTo>
                    <a:pt x="0" y="4618"/>
                  </a:lnTo>
                  <a:close/>
                  <a:moveTo>
                    <a:pt x="4353" y="4618"/>
                  </a:moveTo>
                  <a:lnTo>
                    <a:pt x="7770" y="4618"/>
                  </a:lnTo>
                  <a:lnTo>
                    <a:pt x="7770" y="8036"/>
                  </a:lnTo>
                  <a:lnTo>
                    <a:pt x="4353" y="8036"/>
                  </a:lnTo>
                  <a:lnTo>
                    <a:pt x="4353" y="4618"/>
                  </a:lnTo>
                  <a:close/>
                  <a:moveTo>
                    <a:pt x="4353" y="4618"/>
                  </a:moveTo>
                  <a:close/>
                </a:path>
              </a:pathLst>
            </a:custGeom>
            <a:solidFill>
              <a:schemeClr val="accent1"/>
            </a:solidFill>
            <a:ln>
              <a:noFill/>
            </a:ln>
          </p:spPr>
          <p:txBody>
            <a:bodyPr/>
            <a:lstStyle/>
            <a:p>
              <a:endParaRPr lang="zh-CN" altLang="en-US"/>
            </a:p>
          </p:txBody>
        </p:sp>
      </p:grpSp>
      <p:sp>
        <p:nvSpPr>
          <p:cNvPr id="105" name="meeting_115918"/>
          <p:cNvSpPr>
            <a:spLocks noChangeAspect="1"/>
          </p:cNvSpPr>
          <p:nvPr/>
        </p:nvSpPr>
        <p:spPr bwMode="auto">
          <a:xfrm>
            <a:off x="801350" y="25248634"/>
            <a:ext cx="432001" cy="431398"/>
          </a:xfrm>
          <a:custGeom>
            <a:avLst/>
            <a:gdLst>
              <a:gd name="connsiteX0" fmla="*/ 199404 w 608416"/>
              <a:gd name="connsiteY0" fmla="*/ 274640 h 607568"/>
              <a:gd name="connsiteX1" fmla="*/ 409013 w 608416"/>
              <a:gd name="connsiteY1" fmla="*/ 274640 h 607568"/>
              <a:gd name="connsiteX2" fmla="*/ 426992 w 608416"/>
              <a:gd name="connsiteY2" fmla="*/ 292590 h 607568"/>
              <a:gd name="connsiteX3" fmla="*/ 409013 w 608416"/>
              <a:gd name="connsiteY3" fmla="*/ 310541 h 607568"/>
              <a:gd name="connsiteX4" fmla="*/ 322188 w 608416"/>
              <a:gd name="connsiteY4" fmla="*/ 310541 h 607568"/>
              <a:gd name="connsiteX5" fmla="*/ 322188 w 608416"/>
              <a:gd name="connsiteY5" fmla="*/ 589617 h 607568"/>
              <a:gd name="connsiteX6" fmla="*/ 304208 w 608416"/>
              <a:gd name="connsiteY6" fmla="*/ 607568 h 607568"/>
              <a:gd name="connsiteX7" fmla="*/ 286229 w 608416"/>
              <a:gd name="connsiteY7" fmla="*/ 589617 h 607568"/>
              <a:gd name="connsiteX8" fmla="*/ 286229 w 608416"/>
              <a:gd name="connsiteY8" fmla="*/ 310541 h 607568"/>
              <a:gd name="connsiteX9" fmla="*/ 199404 w 608416"/>
              <a:gd name="connsiteY9" fmla="*/ 310541 h 607568"/>
              <a:gd name="connsiteX10" fmla="*/ 181424 w 608416"/>
              <a:gd name="connsiteY10" fmla="*/ 292590 h 607568"/>
              <a:gd name="connsiteX11" fmla="*/ 199404 w 608416"/>
              <a:gd name="connsiteY11" fmla="*/ 274640 h 607568"/>
              <a:gd name="connsiteX12" fmla="*/ 538360 w 608416"/>
              <a:gd name="connsiteY12" fmla="*/ 210638 h 607568"/>
              <a:gd name="connsiteX13" fmla="*/ 601500 w 608416"/>
              <a:gd name="connsiteY13" fmla="*/ 273691 h 607568"/>
              <a:gd name="connsiteX14" fmla="*/ 601500 w 608416"/>
              <a:gd name="connsiteY14" fmla="*/ 418820 h 607568"/>
              <a:gd name="connsiteX15" fmla="*/ 541125 w 608416"/>
              <a:gd name="connsiteY15" fmla="*/ 479112 h 607568"/>
              <a:gd name="connsiteX16" fmla="*/ 462315 w 608416"/>
              <a:gd name="connsiteY16" fmla="*/ 479112 h 607568"/>
              <a:gd name="connsiteX17" fmla="*/ 462315 w 608416"/>
              <a:gd name="connsiteY17" fmla="*/ 586348 h 607568"/>
              <a:gd name="connsiteX18" fmla="*/ 447566 w 608416"/>
              <a:gd name="connsiteY18" fmla="*/ 601076 h 607568"/>
              <a:gd name="connsiteX19" fmla="*/ 377666 w 608416"/>
              <a:gd name="connsiteY19" fmla="*/ 601076 h 607568"/>
              <a:gd name="connsiteX20" fmla="*/ 362918 w 608416"/>
              <a:gd name="connsiteY20" fmla="*/ 586348 h 607568"/>
              <a:gd name="connsiteX21" fmla="*/ 362918 w 608416"/>
              <a:gd name="connsiteY21" fmla="*/ 431707 h 607568"/>
              <a:gd name="connsiteX22" fmla="*/ 413922 w 608416"/>
              <a:gd name="connsiteY22" fmla="*/ 380774 h 607568"/>
              <a:gd name="connsiteX23" fmla="*/ 475373 w 608416"/>
              <a:gd name="connsiteY23" fmla="*/ 380774 h 607568"/>
              <a:gd name="connsiteX24" fmla="*/ 475373 w 608416"/>
              <a:gd name="connsiteY24" fmla="*/ 273691 h 607568"/>
              <a:gd name="connsiteX25" fmla="*/ 538360 w 608416"/>
              <a:gd name="connsiteY25" fmla="*/ 210638 h 607568"/>
              <a:gd name="connsiteX26" fmla="*/ 70055 w 608416"/>
              <a:gd name="connsiteY26" fmla="*/ 210638 h 607568"/>
              <a:gd name="connsiteX27" fmla="*/ 133042 w 608416"/>
              <a:gd name="connsiteY27" fmla="*/ 273691 h 607568"/>
              <a:gd name="connsiteX28" fmla="*/ 133042 w 608416"/>
              <a:gd name="connsiteY28" fmla="*/ 380774 h 607568"/>
              <a:gd name="connsiteX29" fmla="*/ 194493 w 608416"/>
              <a:gd name="connsiteY29" fmla="*/ 380774 h 607568"/>
              <a:gd name="connsiteX30" fmla="*/ 245497 w 608416"/>
              <a:gd name="connsiteY30" fmla="*/ 431707 h 607568"/>
              <a:gd name="connsiteX31" fmla="*/ 245497 w 608416"/>
              <a:gd name="connsiteY31" fmla="*/ 586348 h 607568"/>
              <a:gd name="connsiteX32" fmla="*/ 230749 w 608416"/>
              <a:gd name="connsiteY32" fmla="*/ 601076 h 607568"/>
              <a:gd name="connsiteX33" fmla="*/ 160849 w 608416"/>
              <a:gd name="connsiteY33" fmla="*/ 601076 h 607568"/>
              <a:gd name="connsiteX34" fmla="*/ 146100 w 608416"/>
              <a:gd name="connsiteY34" fmla="*/ 586348 h 607568"/>
              <a:gd name="connsiteX35" fmla="*/ 146100 w 608416"/>
              <a:gd name="connsiteY35" fmla="*/ 479112 h 607568"/>
              <a:gd name="connsiteX36" fmla="*/ 67290 w 608416"/>
              <a:gd name="connsiteY36" fmla="*/ 479112 h 607568"/>
              <a:gd name="connsiteX37" fmla="*/ 6915 w 608416"/>
              <a:gd name="connsiteY37" fmla="*/ 418820 h 607568"/>
              <a:gd name="connsiteX38" fmla="*/ 6915 w 608416"/>
              <a:gd name="connsiteY38" fmla="*/ 273691 h 607568"/>
              <a:gd name="connsiteX39" fmla="*/ 70055 w 608416"/>
              <a:gd name="connsiteY39" fmla="*/ 210638 h 607568"/>
              <a:gd name="connsiteX40" fmla="*/ 349065 w 608416"/>
              <a:gd name="connsiteY40" fmla="*/ 71077 h 607568"/>
              <a:gd name="connsiteX41" fmla="*/ 336314 w 608416"/>
              <a:gd name="connsiteY41" fmla="*/ 76255 h 607568"/>
              <a:gd name="connsiteX42" fmla="*/ 289307 w 608416"/>
              <a:gd name="connsiteY42" fmla="*/ 123358 h 607568"/>
              <a:gd name="connsiteX43" fmla="*/ 272101 w 608416"/>
              <a:gd name="connsiteY43" fmla="*/ 106174 h 607568"/>
              <a:gd name="connsiteX44" fmla="*/ 246600 w 608416"/>
              <a:gd name="connsiteY44" fmla="*/ 106174 h 607568"/>
              <a:gd name="connsiteX45" fmla="*/ 246600 w 608416"/>
              <a:gd name="connsiteY45" fmla="*/ 131490 h 607568"/>
              <a:gd name="connsiteX46" fmla="*/ 276556 w 608416"/>
              <a:gd name="connsiteY46" fmla="*/ 161409 h 607568"/>
              <a:gd name="connsiteX47" fmla="*/ 289307 w 608416"/>
              <a:gd name="connsiteY47" fmla="*/ 166626 h 607568"/>
              <a:gd name="connsiteX48" fmla="*/ 301903 w 608416"/>
              <a:gd name="connsiteY48" fmla="*/ 161409 h 607568"/>
              <a:gd name="connsiteX49" fmla="*/ 361816 w 608416"/>
              <a:gd name="connsiteY49" fmla="*/ 101724 h 607568"/>
              <a:gd name="connsiteX50" fmla="*/ 361816 w 608416"/>
              <a:gd name="connsiteY50" fmla="*/ 76255 h 607568"/>
              <a:gd name="connsiteX51" fmla="*/ 349065 w 608416"/>
              <a:gd name="connsiteY51" fmla="*/ 71077 h 607568"/>
              <a:gd name="connsiteX52" fmla="*/ 538450 w 608416"/>
              <a:gd name="connsiteY52" fmla="*/ 33730 h 607568"/>
              <a:gd name="connsiteX53" fmla="*/ 608416 w 608416"/>
              <a:gd name="connsiteY53" fmla="*/ 103696 h 607568"/>
              <a:gd name="connsiteX54" fmla="*/ 538450 w 608416"/>
              <a:gd name="connsiteY54" fmla="*/ 173662 h 607568"/>
              <a:gd name="connsiteX55" fmla="*/ 468484 w 608416"/>
              <a:gd name="connsiteY55" fmla="*/ 103696 h 607568"/>
              <a:gd name="connsiteX56" fmla="*/ 538450 w 608416"/>
              <a:gd name="connsiteY56" fmla="*/ 33730 h 607568"/>
              <a:gd name="connsiteX57" fmla="*/ 70001 w 608416"/>
              <a:gd name="connsiteY57" fmla="*/ 33730 h 607568"/>
              <a:gd name="connsiteX58" fmla="*/ 140002 w 608416"/>
              <a:gd name="connsiteY58" fmla="*/ 103696 h 607568"/>
              <a:gd name="connsiteX59" fmla="*/ 70001 w 608416"/>
              <a:gd name="connsiteY59" fmla="*/ 173662 h 607568"/>
              <a:gd name="connsiteX60" fmla="*/ 0 w 608416"/>
              <a:gd name="connsiteY60" fmla="*/ 103696 h 607568"/>
              <a:gd name="connsiteX61" fmla="*/ 70001 w 608416"/>
              <a:gd name="connsiteY61" fmla="*/ 33730 h 607568"/>
              <a:gd name="connsiteX62" fmla="*/ 304208 w 608416"/>
              <a:gd name="connsiteY62" fmla="*/ 0 h 607568"/>
              <a:gd name="connsiteX63" fmla="*/ 423110 w 608416"/>
              <a:gd name="connsiteY63" fmla="*/ 118909 h 607568"/>
              <a:gd name="connsiteX64" fmla="*/ 304208 w 608416"/>
              <a:gd name="connsiteY64" fmla="*/ 237664 h 607568"/>
              <a:gd name="connsiteX65" fmla="*/ 185305 w 608416"/>
              <a:gd name="connsiteY65" fmla="*/ 118909 h 607568"/>
              <a:gd name="connsiteX66" fmla="*/ 304208 w 608416"/>
              <a:gd name="connsiteY66"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8416" h="607568">
                <a:moveTo>
                  <a:pt x="199404" y="274640"/>
                </a:moveTo>
                <a:lnTo>
                  <a:pt x="409013" y="274640"/>
                </a:lnTo>
                <a:cubicBezTo>
                  <a:pt x="418848" y="274640"/>
                  <a:pt x="426992" y="282771"/>
                  <a:pt x="426992" y="292590"/>
                </a:cubicBezTo>
                <a:cubicBezTo>
                  <a:pt x="426992" y="302563"/>
                  <a:pt x="418848" y="310541"/>
                  <a:pt x="409013" y="310541"/>
                </a:cubicBezTo>
                <a:lnTo>
                  <a:pt x="322188" y="310541"/>
                </a:lnTo>
                <a:lnTo>
                  <a:pt x="322188" y="589617"/>
                </a:lnTo>
                <a:cubicBezTo>
                  <a:pt x="322188" y="599437"/>
                  <a:pt x="314197" y="607568"/>
                  <a:pt x="304208" y="607568"/>
                </a:cubicBezTo>
                <a:cubicBezTo>
                  <a:pt x="294220" y="607568"/>
                  <a:pt x="286229" y="599437"/>
                  <a:pt x="286229" y="589617"/>
                </a:cubicBezTo>
                <a:lnTo>
                  <a:pt x="286229" y="310541"/>
                </a:lnTo>
                <a:lnTo>
                  <a:pt x="199404" y="310541"/>
                </a:lnTo>
                <a:cubicBezTo>
                  <a:pt x="189569" y="310541"/>
                  <a:pt x="181424" y="302563"/>
                  <a:pt x="181424" y="292590"/>
                </a:cubicBezTo>
                <a:cubicBezTo>
                  <a:pt x="181424" y="282771"/>
                  <a:pt x="189569" y="274640"/>
                  <a:pt x="199404" y="274640"/>
                </a:cubicBezTo>
                <a:close/>
                <a:moveTo>
                  <a:pt x="538360" y="210638"/>
                </a:moveTo>
                <a:cubicBezTo>
                  <a:pt x="573233" y="210638"/>
                  <a:pt x="601500" y="238866"/>
                  <a:pt x="601500" y="273691"/>
                </a:cubicBezTo>
                <a:lnTo>
                  <a:pt x="601500" y="418820"/>
                </a:lnTo>
                <a:cubicBezTo>
                  <a:pt x="601500" y="452111"/>
                  <a:pt x="574462" y="479112"/>
                  <a:pt x="541125" y="479112"/>
                </a:cubicBezTo>
                <a:lnTo>
                  <a:pt x="462315" y="479112"/>
                </a:lnTo>
                <a:lnTo>
                  <a:pt x="462315" y="586348"/>
                </a:lnTo>
                <a:cubicBezTo>
                  <a:pt x="462315" y="594479"/>
                  <a:pt x="455709" y="601076"/>
                  <a:pt x="447566" y="601076"/>
                </a:cubicBezTo>
                <a:lnTo>
                  <a:pt x="377666" y="601076"/>
                </a:lnTo>
                <a:cubicBezTo>
                  <a:pt x="369524" y="601076"/>
                  <a:pt x="362918" y="594479"/>
                  <a:pt x="362918" y="586348"/>
                </a:cubicBezTo>
                <a:lnTo>
                  <a:pt x="362918" y="431707"/>
                </a:lnTo>
                <a:cubicBezTo>
                  <a:pt x="362918" y="403633"/>
                  <a:pt x="385655" y="380774"/>
                  <a:pt x="413922" y="380774"/>
                </a:cubicBezTo>
                <a:lnTo>
                  <a:pt x="475373" y="380774"/>
                </a:lnTo>
                <a:lnTo>
                  <a:pt x="475373" y="273691"/>
                </a:lnTo>
                <a:cubicBezTo>
                  <a:pt x="475373" y="238866"/>
                  <a:pt x="503640" y="210638"/>
                  <a:pt x="538360" y="210638"/>
                </a:cubicBezTo>
                <a:close/>
                <a:moveTo>
                  <a:pt x="70055" y="210638"/>
                </a:moveTo>
                <a:cubicBezTo>
                  <a:pt x="104775" y="210638"/>
                  <a:pt x="133042" y="238866"/>
                  <a:pt x="133042" y="273691"/>
                </a:cubicBezTo>
                <a:lnTo>
                  <a:pt x="133042" y="380774"/>
                </a:lnTo>
                <a:lnTo>
                  <a:pt x="194493" y="380774"/>
                </a:lnTo>
                <a:cubicBezTo>
                  <a:pt x="222761" y="380774"/>
                  <a:pt x="245497" y="403633"/>
                  <a:pt x="245497" y="431707"/>
                </a:cubicBezTo>
                <a:lnTo>
                  <a:pt x="245497" y="586348"/>
                </a:lnTo>
                <a:cubicBezTo>
                  <a:pt x="245497" y="594479"/>
                  <a:pt x="238891" y="601076"/>
                  <a:pt x="230749" y="601076"/>
                </a:cubicBezTo>
                <a:lnTo>
                  <a:pt x="160849" y="601076"/>
                </a:lnTo>
                <a:cubicBezTo>
                  <a:pt x="152706" y="601076"/>
                  <a:pt x="146100" y="594479"/>
                  <a:pt x="146100" y="586348"/>
                </a:cubicBezTo>
                <a:lnTo>
                  <a:pt x="146100" y="479112"/>
                </a:lnTo>
                <a:lnTo>
                  <a:pt x="67290" y="479112"/>
                </a:lnTo>
                <a:cubicBezTo>
                  <a:pt x="33953" y="479112"/>
                  <a:pt x="6915" y="452111"/>
                  <a:pt x="6915" y="418820"/>
                </a:cubicBezTo>
                <a:lnTo>
                  <a:pt x="6915" y="273691"/>
                </a:lnTo>
                <a:cubicBezTo>
                  <a:pt x="6915" y="238866"/>
                  <a:pt x="35182" y="210638"/>
                  <a:pt x="70055" y="210638"/>
                </a:cubicBezTo>
                <a:close/>
                <a:moveTo>
                  <a:pt x="349065" y="71077"/>
                </a:moveTo>
                <a:cubicBezTo>
                  <a:pt x="344457" y="71077"/>
                  <a:pt x="339848" y="72803"/>
                  <a:pt x="336314" y="76255"/>
                </a:cubicBezTo>
                <a:lnTo>
                  <a:pt x="289307" y="123358"/>
                </a:lnTo>
                <a:lnTo>
                  <a:pt x="272101" y="106174"/>
                </a:lnTo>
                <a:cubicBezTo>
                  <a:pt x="265034" y="99116"/>
                  <a:pt x="253667" y="99116"/>
                  <a:pt x="246600" y="106174"/>
                </a:cubicBezTo>
                <a:cubicBezTo>
                  <a:pt x="239687" y="113232"/>
                  <a:pt x="239687" y="124586"/>
                  <a:pt x="246600" y="131490"/>
                </a:cubicBezTo>
                <a:lnTo>
                  <a:pt x="276556" y="161409"/>
                </a:lnTo>
                <a:cubicBezTo>
                  <a:pt x="280089" y="164938"/>
                  <a:pt x="284698" y="166626"/>
                  <a:pt x="289307" y="166626"/>
                </a:cubicBezTo>
                <a:cubicBezTo>
                  <a:pt x="293915" y="166626"/>
                  <a:pt x="298524" y="164938"/>
                  <a:pt x="301903" y="161409"/>
                </a:cubicBezTo>
                <a:lnTo>
                  <a:pt x="361816" y="101724"/>
                </a:lnTo>
                <a:cubicBezTo>
                  <a:pt x="368728" y="94667"/>
                  <a:pt x="368728" y="83313"/>
                  <a:pt x="361816" y="76255"/>
                </a:cubicBezTo>
                <a:cubicBezTo>
                  <a:pt x="358282" y="72803"/>
                  <a:pt x="353674" y="71077"/>
                  <a:pt x="349065" y="71077"/>
                </a:cubicBezTo>
                <a:close/>
                <a:moveTo>
                  <a:pt x="538450" y="33730"/>
                </a:moveTo>
                <a:cubicBezTo>
                  <a:pt x="577091" y="33730"/>
                  <a:pt x="608416" y="65055"/>
                  <a:pt x="608416" y="103696"/>
                </a:cubicBezTo>
                <a:cubicBezTo>
                  <a:pt x="608416" y="142337"/>
                  <a:pt x="577091" y="173662"/>
                  <a:pt x="538450" y="173662"/>
                </a:cubicBezTo>
                <a:cubicBezTo>
                  <a:pt x="499809" y="173662"/>
                  <a:pt x="468484" y="142337"/>
                  <a:pt x="468484" y="103696"/>
                </a:cubicBezTo>
                <a:cubicBezTo>
                  <a:pt x="468484" y="65055"/>
                  <a:pt x="499809" y="33730"/>
                  <a:pt x="538450" y="33730"/>
                </a:cubicBezTo>
                <a:close/>
                <a:moveTo>
                  <a:pt x="70001" y="33730"/>
                </a:moveTo>
                <a:cubicBezTo>
                  <a:pt x="108661" y="33730"/>
                  <a:pt x="140002" y="65055"/>
                  <a:pt x="140002" y="103696"/>
                </a:cubicBezTo>
                <a:cubicBezTo>
                  <a:pt x="140002" y="142337"/>
                  <a:pt x="108661" y="173662"/>
                  <a:pt x="70001" y="173662"/>
                </a:cubicBezTo>
                <a:cubicBezTo>
                  <a:pt x="31341" y="173662"/>
                  <a:pt x="0" y="142337"/>
                  <a:pt x="0" y="103696"/>
                </a:cubicBezTo>
                <a:cubicBezTo>
                  <a:pt x="0" y="65055"/>
                  <a:pt x="31341" y="33730"/>
                  <a:pt x="70001" y="33730"/>
                </a:cubicBezTo>
                <a:close/>
                <a:moveTo>
                  <a:pt x="304208" y="0"/>
                </a:moveTo>
                <a:cubicBezTo>
                  <a:pt x="369804" y="0"/>
                  <a:pt x="423110" y="53394"/>
                  <a:pt x="423110" y="118909"/>
                </a:cubicBezTo>
                <a:cubicBezTo>
                  <a:pt x="423110" y="184424"/>
                  <a:pt x="369804" y="237664"/>
                  <a:pt x="304208" y="237664"/>
                </a:cubicBezTo>
                <a:cubicBezTo>
                  <a:pt x="238612" y="237664"/>
                  <a:pt x="185305" y="184424"/>
                  <a:pt x="185305" y="118909"/>
                </a:cubicBezTo>
                <a:cubicBezTo>
                  <a:pt x="185305" y="53394"/>
                  <a:pt x="238612" y="0"/>
                  <a:pt x="304208" y="0"/>
                </a:cubicBezTo>
                <a:close/>
              </a:path>
            </a:pathLst>
          </a:custGeom>
          <a:solidFill>
            <a:schemeClr val="accent1"/>
          </a:solidFill>
          <a:ln>
            <a:noFill/>
          </a:ln>
        </p:spPr>
      </p:sp>
    </p:spTree>
    <p:extLst>
      <p:ext uri="{BB962C8B-B14F-4D97-AF65-F5344CB8AC3E}">
        <p14:creationId xmlns:p14="http://schemas.microsoft.com/office/powerpoint/2010/main" val="2700106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TotalTime>
  <Words>844</Words>
  <Application>Microsoft Office PowerPoint</Application>
  <PresentationFormat>自定义</PresentationFormat>
  <Paragraphs>47</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等线</vt:lpstr>
      <vt:lpstr>等线 Light</vt:lpstr>
      <vt:lpstr>微软雅黑</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Cao Zhen</dc:creator>
  <cp:lastModifiedBy>Fei</cp:lastModifiedBy>
  <cp:revision>244</cp:revision>
  <dcterms:created xsi:type="dcterms:W3CDTF">2021-12-31T01:39:13Z</dcterms:created>
  <dcterms:modified xsi:type="dcterms:W3CDTF">2022-01-04T01:58:14Z</dcterms:modified>
</cp:coreProperties>
</file>